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0" r:id="rId3"/>
    <p:sldId id="259" r:id="rId4"/>
    <p:sldId id="261" r:id="rId5"/>
    <p:sldId id="262" r:id="rId6"/>
    <p:sldId id="265" r:id="rId7"/>
    <p:sldId id="258" r:id="rId8"/>
    <p:sldId id="257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721FB2-4E55-44A1-8959-58194D6198DB}" v="139" dt="2024-09-20T21:07:38.044"/>
    <p1510:client id="{157A4CF0-2CFB-4B33-8336-D9D5150A73E4}" v="180" dt="2024-09-18T21:20:33.0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kai Wang" userId="+Gd3CT06CWWTniw9F812evCUGLQ2YTRu+VHAeNy2rNY=" providerId="None" clId="Web-{D0E2442F-1A07-4EC5-80CA-3792B73FEFC7}"/>
    <pc:docChg chg="addSld modSld">
      <pc:chgData name="Jikai Wang" userId="+Gd3CT06CWWTniw9F812evCUGLQ2YTRu+VHAeNy2rNY=" providerId="None" clId="Web-{D0E2442F-1A07-4EC5-80CA-3792B73FEFC7}" dt="2024-09-13T21:43:39.242" v="79" actId="20577"/>
      <pc:docMkLst>
        <pc:docMk/>
      </pc:docMkLst>
      <pc:sldChg chg="modSp">
        <pc:chgData name="Jikai Wang" userId="+Gd3CT06CWWTniw9F812evCUGLQ2YTRu+VHAeNy2rNY=" providerId="None" clId="Web-{D0E2442F-1A07-4EC5-80CA-3792B73FEFC7}" dt="2024-09-13T21:43:39.242" v="79" actId="20577"/>
        <pc:sldMkLst>
          <pc:docMk/>
          <pc:sldMk cId="109857222" sldId="256"/>
        </pc:sldMkLst>
        <pc:spChg chg="mod">
          <ac:chgData name="Jikai Wang" userId="+Gd3CT06CWWTniw9F812evCUGLQ2YTRu+VHAeNy2rNY=" providerId="None" clId="Web-{D0E2442F-1A07-4EC5-80CA-3792B73FEFC7}" dt="2024-09-13T21:43:39.242" v="79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new">
        <pc:chgData name="Jikai Wang" userId="+Gd3CT06CWWTniw9F812evCUGLQ2YTRu+VHAeNy2rNY=" providerId="None" clId="Web-{D0E2442F-1A07-4EC5-80CA-3792B73FEFC7}" dt="2024-09-13T21:17:48" v="4"/>
        <pc:sldMkLst>
          <pc:docMk/>
          <pc:sldMk cId="381030908" sldId="257"/>
        </pc:sldMkLst>
        <pc:spChg chg="mod">
          <ac:chgData name="Jikai Wang" userId="+Gd3CT06CWWTniw9F812evCUGLQ2YTRu+VHAeNy2rNY=" providerId="None" clId="Web-{D0E2442F-1A07-4EC5-80CA-3792B73FEFC7}" dt="2024-09-13T21:17:31.203" v="3" actId="20577"/>
          <ac:spMkLst>
            <pc:docMk/>
            <pc:sldMk cId="381030908" sldId="257"/>
            <ac:spMk id="2" creationId="{FECD9573-FECD-4E7C-92C5-F190ECE6A37A}"/>
          </ac:spMkLst>
        </pc:spChg>
        <pc:spChg chg="del">
          <ac:chgData name="Jikai Wang" userId="+Gd3CT06CWWTniw9F812evCUGLQ2YTRu+VHAeNy2rNY=" providerId="None" clId="Web-{D0E2442F-1A07-4EC5-80CA-3792B73FEFC7}" dt="2024-09-13T21:17:48" v="4"/>
          <ac:spMkLst>
            <pc:docMk/>
            <pc:sldMk cId="381030908" sldId="257"/>
            <ac:spMk id="3" creationId="{77CA07F7-980B-B2EC-600B-7C0CE0995578}"/>
          </ac:spMkLst>
        </pc:spChg>
        <pc:picChg chg="add mod ord">
          <ac:chgData name="Jikai Wang" userId="+Gd3CT06CWWTniw9F812evCUGLQ2YTRu+VHAeNy2rNY=" providerId="None" clId="Web-{D0E2442F-1A07-4EC5-80CA-3792B73FEFC7}" dt="2024-09-13T21:17:48" v="4"/>
          <ac:picMkLst>
            <pc:docMk/>
            <pc:sldMk cId="381030908" sldId="257"/>
            <ac:picMk id="4" creationId="{D2DEDA22-AAEB-7752-D21A-3F824F324039}"/>
          </ac:picMkLst>
        </pc:picChg>
      </pc:sldChg>
      <pc:sldChg chg="addSp delSp modSp new">
        <pc:chgData name="Jikai Wang" userId="+Gd3CT06CWWTniw9F812evCUGLQ2YTRu+VHAeNy2rNY=" providerId="None" clId="Web-{D0E2442F-1A07-4EC5-80CA-3792B73FEFC7}" dt="2024-09-13T21:28:18.560" v="14" actId="20577"/>
        <pc:sldMkLst>
          <pc:docMk/>
          <pc:sldMk cId="772293663" sldId="258"/>
        </pc:sldMkLst>
        <pc:spChg chg="mod">
          <ac:chgData name="Jikai Wang" userId="+Gd3CT06CWWTniw9F812evCUGLQ2YTRu+VHAeNy2rNY=" providerId="None" clId="Web-{D0E2442F-1A07-4EC5-80CA-3792B73FEFC7}" dt="2024-09-13T21:28:18.560" v="14" actId="20577"/>
          <ac:spMkLst>
            <pc:docMk/>
            <pc:sldMk cId="772293663" sldId="258"/>
            <ac:spMk id="2" creationId="{12EC4E45-1434-D5D3-2EF6-E2190072C3F3}"/>
          </ac:spMkLst>
        </pc:spChg>
        <pc:spChg chg="del">
          <ac:chgData name="Jikai Wang" userId="+Gd3CT06CWWTniw9F812evCUGLQ2YTRu+VHAeNy2rNY=" providerId="None" clId="Web-{D0E2442F-1A07-4EC5-80CA-3792B73FEFC7}" dt="2024-09-13T21:25:15.317" v="6"/>
          <ac:spMkLst>
            <pc:docMk/>
            <pc:sldMk cId="772293663" sldId="258"/>
            <ac:spMk id="3" creationId="{A9E199AB-371F-0E7E-46EA-104CE13B318C}"/>
          </ac:spMkLst>
        </pc:spChg>
        <pc:picChg chg="add mod ord">
          <ac:chgData name="Jikai Wang" userId="+Gd3CT06CWWTniw9F812evCUGLQ2YTRu+VHAeNy2rNY=" providerId="None" clId="Web-{D0E2442F-1A07-4EC5-80CA-3792B73FEFC7}" dt="2024-09-13T21:25:15.317" v="6"/>
          <ac:picMkLst>
            <pc:docMk/>
            <pc:sldMk cId="772293663" sldId="258"/>
            <ac:picMk id="4" creationId="{875342CB-25F4-AAA2-0017-E45C51FEA9B7}"/>
          </ac:picMkLst>
        </pc:picChg>
      </pc:sldChg>
      <pc:sldChg chg="addSp delSp modSp new">
        <pc:chgData name="Jikai Wang" userId="+Gd3CT06CWWTniw9F812evCUGLQ2YTRu+VHAeNy2rNY=" providerId="None" clId="Web-{D0E2442F-1A07-4EC5-80CA-3792B73FEFC7}" dt="2024-09-13T21:30:27.269" v="37"/>
        <pc:sldMkLst>
          <pc:docMk/>
          <pc:sldMk cId="3236989526" sldId="259"/>
        </pc:sldMkLst>
        <pc:spChg chg="mod">
          <ac:chgData name="Jikai Wang" userId="+Gd3CT06CWWTniw9F812evCUGLQ2YTRu+VHAeNy2rNY=" providerId="None" clId="Web-{D0E2442F-1A07-4EC5-80CA-3792B73FEFC7}" dt="2024-09-13T21:30:24.362" v="36" actId="20577"/>
          <ac:spMkLst>
            <pc:docMk/>
            <pc:sldMk cId="3236989526" sldId="259"/>
            <ac:spMk id="2" creationId="{28FF0A6D-52FC-FCBB-E1F0-75ED25CA4B0F}"/>
          </ac:spMkLst>
        </pc:spChg>
        <pc:spChg chg="del">
          <ac:chgData name="Jikai Wang" userId="+Gd3CT06CWWTniw9F812evCUGLQ2YTRu+VHAeNy2rNY=" providerId="None" clId="Web-{D0E2442F-1A07-4EC5-80CA-3792B73FEFC7}" dt="2024-09-13T21:30:27.269" v="37"/>
          <ac:spMkLst>
            <pc:docMk/>
            <pc:sldMk cId="3236989526" sldId="259"/>
            <ac:spMk id="3" creationId="{28690D6B-5D32-D3C9-0B9E-57A55ABE4588}"/>
          </ac:spMkLst>
        </pc:spChg>
        <pc:picChg chg="add mod ord">
          <ac:chgData name="Jikai Wang" userId="+Gd3CT06CWWTniw9F812evCUGLQ2YTRu+VHAeNy2rNY=" providerId="None" clId="Web-{D0E2442F-1A07-4EC5-80CA-3792B73FEFC7}" dt="2024-09-13T21:30:27.269" v="37"/>
          <ac:picMkLst>
            <pc:docMk/>
            <pc:sldMk cId="3236989526" sldId="259"/>
            <ac:picMk id="4" creationId="{4859CF6F-0E40-7448-BDDF-160FECBF6864}"/>
          </ac:picMkLst>
        </pc:picChg>
      </pc:sldChg>
      <pc:sldChg chg="addSp delSp modSp new">
        <pc:chgData name="Jikai Wang" userId="+Gd3CT06CWWTniw9F812evCUGLQ2YTRu+VHAeNy2rNY=" providerId="None" clId="Web-{D0E2442F-1A07-4EC5-80CA-3792B73FEFC7}" dt="2024-09-13T21:34:20.857" v="48"/>
        <pc:sldMkLst>
          <pc:docMk/>
          <pc:sldMk cId="4289766498" sldId="260"/>
        </pc:sldMkLst>
        <pc:spChg chg="mod">
          <ac:chgData name="Jikai Wang" userId="+Gd3CT06CWWTniw9F812evCUGLQ2YTRu+VHAeNy2rNY=" providerId="None" clId="Web-{D0E2442F-1A07-4EC5-80CA-3792B73FEFC7}" dt="2024-09-13T21:33:14.151" v="41" actId="20577"/>
          <ac:spMkLst>
            <pc:docMk/>
            <pc:sldMk cId="4289766498" sldId="260"/>
            <ac:spMk id="2" creationId="{78B1E4DE-156C-5439-7A3A-696EAEC415F5}"/>
          </ac:spMkLst>
        </pc:spChg>
        <pc:spChg chg="del">
          <ac:chgData name="Jikai Wang" userId="+Gd3CT06CWWTniw9F812evCUGLQ2YTRu+VHAeNy2rNY=" providerId="None" clId="Web-{D0E2442F-1A07-4EC5-80CA-3792B73FEFC7}" dt="2024-09-13T21:34:20.857" v="48"/>
          <ac:spMkLst>
            <pc:docMk/>
            <pc:sldMk cId="4289766498" sldId="260"/>
            <ac:spMk id="3" creationId="{024174EA-5FE1-708E-9EFB-99EE0D8B9AC5}"/>
          </ac:spMkLst>
        </pc:spChg>
        <pc:picChg chg="add mod ord">
          <ac:chgData name="Jikai Wang" userId="+Gd3CT06CWWTniw9F812evCUGLQ2YTRu+VHAeNy2rNY=" providerId="None" clId="Web-{D0E2442F-1A07-4EC5-80CA-3792B73FEFC7}" dt="2024-09-13T21:34:20.857" v="48"/>
          <ac:picMkLst>
            <pc:docMk/>
            <pc:sldMk cId="4289766498" sldId="260"/>
            <ac:picMk id="4" creationId="{4D130B33-4A17-0A51-A646-AC1E74B62898}"/>
          </ac:picMkLst>
        </pc:picChg>
      </pc:sldChg>
      <pc:sldChg chg="addSp delSp modSp new">
        <pc:chgData name="Jikai Wang" userId="+Gd3CT06CWWTniw9F812evCUGLQ2YTRu+VHAeNy2rNY=" providerId="None" clId="Web-{D0E2442F-1A07-4EC5-80CA-3792B73FEFC7}" dt="2024-09-13T21:34:18.420" v="47" actId="20577"/>
        <pc:sldMkLst>
          <pc:docMk/>
          <pc:sldMk cId="2692427757" sldId="261"/>
        </pc:sldMkLst>
        <pc:spChg chg="mod">
          <ac:chgData name="Jikai Wang" userId="+Gd3CT06CWWTniw9F812evCUGLQ2YTRu+VHAeNy2rNY=" providerId="None" clId="Web-{D0E2442F-1A07-4EC5-80CA-3792B73FEFC7}" dt="2024-09-13T21:34:18.420" v="47" actId="20577"/>
          <ac:spMkLst>
            <pc:docMk/>
            <pc:sldMk cId="2692427757" sldId="261"/>
            <ac:spMk id="2" creationId="{1606E618-8E05-5F81-5296-ACB3F4D48084}"/>
          </ac:spMkLst>
        </pc:spChg>
        <pc:spChg chg="del">
          <ac:chgData name="Jikai Wang" userId="+Gd3CT06CWWTniw9F812evCUGLQ2YTRu+VHAeNy2rNY=" providerId="None" clId="Web-{D0E2442F-1A07-4EC5-80CA-3792B73FEFC7}" dt="2024-09-13T21:33:16.870" v="42"/>
          <ac:spMkLst>
            <pc:docMk/>
            <pc:sldMk cId="2692427757" sldId="261"/>
            <ac:spMk id="3" creationId="{481AB37B-DE4C-A1F6-F228-956BAEFD9E21}"/>
          </ac:spMkLst>
        </pc:spChg>
        <pc:picChg chg="add mod ord">
          <ac:chgData name="Jikai Wang" userId="+Gd3CT06CWWTniw9F812evCUGLQ2YTRu+VHAeNy2rNY=" providerId="None" clId="Web-{D0E2442F-1A07-4EC5-80CA-3792B73FEFC7}" dt="2024-09-13T21:33:16.870" v="42"/>
          <ac:picMkLst>
            <pc:docMk/>
            <pc:sldMk cId="2692427757" sldId="261"/>
            <ac:picMk id="4" creationId="{A14ADC9E-8F7E-0EBA-54D6-CC1D14862555}"/>
          </ac:picMkLst>
        </pc:picChg>
      </pc:sldChg>
      <pc:sldChg chg="addSp delSp modSp new">
        <pc:chgData name="Jikai Wang" userId="+Gd3CT06CWWTniw9F812evCUGLQ2YTRu+VHAeNy2rNY=" providerId="None" clId="Web-{D0E2442F-1A07-4EC5-80CA-3792B73FEFC7}" dt="2024-09-13T21:37:22.600" v="56"/>
        <pc:sldMkLst>
          <pc:docMk/>
          <pc:sldMk cId="1138502461" sldId="262"/>
        </pc:sldMkLst>
        <pc:spChg chg="mod">
          <ac:chgData name="Jikai Wang" userId="+Gd3CT06CWWTniw9F812evCUGLQ2YTRu+VHAeNy2rNY=" providerId="None" clId="Web-{D0E2442F-1A07-4EC5-80CA-3792B73FEFC7}" dt="2024-09-13T21:37:05.209" v="54" actId="20577"/>
          <ac:spMkLst>
            <pc:docMk/>
            <pc:sldMk cId="1138502461" sldId="262"/>
            <ac:spMk id="2" creationId="{1F1111F0-84D8-E69B-C95F-1F594CD6D79C}"/>
          </ac:spMkLst>
        </pc:spChg>
        <pc:spChg chg="del">
          <ac:chgData name="Jikai Wang" userId="+Gd3CT06CWWTniw9F812evCUGLQ2YTRu+VHAeNy2rNY=" providerId="None" clId="Web-{D0E2442F-1A07-4EC5-80CA-3792B73FEFC7}" dt="2024-09-13T21:37:22.600" v="56"/>
          <ac:spMkLst>
            <pc:docMk/>
            <pc:sldMk cId="1138502461" sldId="262"/>
            <ac:spMk id="3" creationId="{6D960B98-EDC1-0D5E-0B99-6145935B4D58}"/>
          </ac:spMkLst>
        </pc:spChg>
        <pc:picChg chg="add mod ord">
          <ac:chgData name="Jikai Wang" userId="+Gd3CT06CWWTniw9F812evCUGLQ2YTRu+VHAeNy2rNY=" providerId="None" clId="Web-{D0E2442F-1A07-4EC5-80CA-3792B73FEFC7}" dt="2024-09-13T21:37:22.600" v="56"/>
          <ac:picMkLst>
            <pc:docMk/>
            <pc:sldMk cId="1138502461" sldId="262"/>
            <ac:picMk id="4" creationId="{F4BFA617-4E18-7A09-B5F5-08D28FF6A643}"/>
          </ac:picMkLst>
        </pc:picChg>
      </pc:sldChg>
      <pc:sldChg chg="addSp delSp modSp new">
        <pc:chgData name="Jikai Wang" userId="+Gd3CT06CWWTniw9F812evCUGLQ2YTRu+VHAeNy2rNY=" providerId="None" clId="Web-{D0E2442F-1A07-4EC5-80CA-3792B73FEFC7}" dt="2024-09-13T21:38:49.041" v="59" actId="20577"/>
        <pc:sldMkLst>
          <pc:docMk/>
          <pc:sldMk cId="3485911840" sldId="263"/>
        </pc:sldMkLst>
        <pc:spChg chg="mod">
          <ac:chgData name="Jikai Wang" userId="+Gd3CT06CWWTniw9F812evCUGLQ2YTRu+VHAeNy2rNY=" providerId="None" clId="Web-{D0E2442F-1A07-4EC5-80CA-3792B73FEFC7}" dt="2024-09-13T21:38:49.041" v="59" actId="20577"/>
          <ac:spMkLst>
            <pc:docMk/>
            <pc:sldMk cId="3485911840" sldId="263"/>
            <ac:spMk id="2" creationId="{43523CC5-87DF-F45E-0794-882ADFDE6183}"/>
          </ac:spMkLst>
        </pc:spChg>
        <pc:spChg chg="del">
          <ac:chgData name="Jikai Wang" userId="+Gd3CT06CWWTniw9F812evCUGLQ2YTRu+VHAeNy2rNY=" providerId="None" clId="Web-{D0E2442F-1A07-4EC5-80CA-3792B73FEFC7}" dt="2024-09-13T21:37:08.599" v="55"/>
          <ac:spMkLst>
            <pc:docMk/>
            <pc:sldMk cId="3485911840" sldId="263"/>
            <ac:spMk id="3" creationId="{D797FAA6-36BD-1A3D-4F44-8BE590286F59}"/>
          </ac:spMkLst>
        </pc:spChg>
        <pc:picChg chg="add mod ord">
          <ac:chgData name="Jikai Wang" userId="+Gd3CT06CWWTniw9F812evCUGLQ2YTRu+VHAeNy2rNY=" providerId="None" clId="Web-{D0E2442F-1A07-4EC5-80CA-3792B73FEFC7}" dt="2024-09-13T21:37:08.599" v="55"/>
          <ac:picMkLst>
            <pc:docMk/>
            <pc:sldMk cId="3485911840" sldId="263"/>
            <ac:picMk id="4" creationId="{BDA2CC64-F64B-6850-8958-A0FE027AC62F}"/>
          </ac:picMkLst>
        </pc:picChg>
      </pc:sldChg>
      <pc:sldChg chg="addSp delSp modSp new">
        <pc:chgData name="Jikai Wang" userId="+Gd3CT06CWWTniw9F812evCUGLQ2YTRu+VHAeNy2rNY=" providerId="None" clId="Web-{D0E2442F-1A07-4EC5-80CA-3792B73FEFC7}" dt="2024-09-13T21:39:45.559" v="68"/>
        <pc:sldMkLst>
          <pc:docMk/>
          <pc:sldMk cId="989553464" sldId="264"/>
        </pc:sldMkLst>
        <pc:spChg chg="mod">
          <ac:chgData name="Jikai Wang" userId="+Gd3CT06CWWTniw9F812evCUGLQ2YTRu+VHAeNy2rNY=" providerId="None" clId="Web-{D0E2442F-1A07-4EC5-80CA-3792B73FEFC7}" dt="2024-09-13T21:39:43.825" v="67" actId="20577"/>
          <ac:spMkLst>
            <pc:docMk/>
            <pc:sldMk cId="989553464" sldId="264"/>
            <ac:spMk id="2" creationId="{5CF8B0F7-FD8F-226C-5CFA-ECE03B3996A4}"/>
          </ac:spMkLst>
        </pc:spChg>
        <pc:spChg chg="del">
          <ac:chgData name="Jikai Wang" userId="+Gd3CT06CWWTniw9F812evCUGLQ2YTRu+VHAeNy2rNY=" providerId="None" clId="Web-{D0E2442F-1A07-4EC5-80CA-3792B73FEFC7}" dt="2024-09-13T21:39:45.559" v="68"/>
          <ac:spMkLst>
            <pc:docMk/>
            <pc:sldMk cId="989553464" sldId="264"/>
            <ac:spMk id="3" creationId="{E1E02F65-40AA-864F-7084-E36DB0188938}"/>
          </ac:spMkLst>
        </pc:spChg>
        <pc:picChg chg="add mod ord">
          <ac:chgData name="Jikai Wang" userId="+Gd3CT06CWWTniw9F812evCUGLQ2YTRu+VHAeNy2rNY=" providerId="None" clId="Web-{D0E2442F-1A07-4EC5-80CA-3792B73FEFC7}" dt="2024-09-13T21:39:45.559" v="68"/>
          <ac:picMkLst>
            <pc:docMk/>
            <pc:sldMk cId="989553464" sldId="264"/>
            <ac:picMk id="4" creationId="{81A2185A-8D50-73EA-03AB-9A1856E09A0B}"/>
          </ac:picMkLst>
        </pc:picChg>
      </pc:sldChg>
      <pc:sldChg chg="addSp delSp modSp new">
        <pc:chgData name="Jikai Wang" userId="+Gd3CT06CWWTniw9F812evCUGLQ2YTRu+VHAeNy2rNY=" providerId="None" clId="Web-{D0E2442F-1A07-4EC5-80CA-3792B73FEFC7}" dt="2024-09-13T21:41:03.500" v="71"/>
        <pc:sldMkLst>
          <pc:docMk/>
          <pc:sldMk cId="1500972063" sldId="265"/>
        </pc:sldMkLst>
        <pc:spChg chg="mod">
          <ac:chgData name="Jikai Wang" userId="+Gd3CT06CWWTniw9F812evCUGLQ2YTRu+VHAeNy2rNY=" providerId="None" clId="Web-{D0E2442F-1A07-4EC5-80CA-3792B73FEFC7}" dt="2024-09-13T21:41:02.360" v="70" actId="20577"/>
          <ac:spMkLst>
            <pc:docMk/>
            <pc:sldMk cId="1500972063" sldId="265"/>
            <ac:spMk id="2" creationId="{CD2E0DE6-1475-CB4C-E08B-A6C66B8BF0C8}"/>
          </ac:spMkLst>
        </pc:spChg>
        <pc:spChg chg="del">
          <ac:chgData name="Jikai Wang" userId="+Gd3CT06CWWTniw9F812evCUGLQ2YTRu+VHAeNy2rNY=" providerId="None" clId="Web-{D0E2442F-1A07-4EC5-80CA-3792B73FEFC7}" dt="2024-09-13T21:41:03.500" v="71"/>
          <ac:spMkLst>
            <pc:docMk/>
            <pc:sldMk cId="1500972063" sldId="265"/>
            <ac:spMk id="3" creationId="{E063D1A9-8C2D-F335-F122-182DFB569CAA}"/>
          </ac:spMkLst>
        </pc:spChg>
        <pc:picChg chg="add mod ord">
          <ac:chgData name="Jikai Wang" userId="+Gd3CT06CWWTniw9F812evCUGLQ2YTRu+VHAeNy2rNY=" providerId="None" clId="Web-{D0E2442F-1A07-4EC5-80CA-3792B73FEFC7}" dt="2024-09-13T21:41:03.500" v="71"/>
          <ac:picMkLst>
            <pc:docMk/>
            <pc:sldMk cId="1500972063" sldId="265"/>
            <ac:picMk id="4" creationId="{35D0AAEE-395E-8D70-1EAB-73B075E00B21}"/>
          </ac:picMkLst>
        </pc:picChg>
      </pc:sldChg>
      <pc:sldChg chg="addSp delSp modSp new">
        <pc:chgData name="Jikai Wang" userId="+Gd3CT06CWWTniw9F812evCUGLQ2YTRu+VHAeNy2rNY=" providerId="None" clId="Web-{D0E2442F-1A07-4EC5-80CA-3792B73FEFC7}" dt="2024-09-13T21:43:25.272" v="75" actId="20577"/>
        <pc:sldMkLst>
          <pc:docMk/>
          <pc:sldMk cId="101266906" sldId="266"/>
        </pc:sldMkLst>
        <pc:spChg chg="mod">
          <ac:chgData name="Jikai Wang" userId="+Gd3CT06CWWTniw9F812evCUGLQ2YTRu+VHAeNy2rNY=" providerId="None" clId="Web-{D0E2442F-1A07-4EC5-80CA-3792B73FEFC7}" dt="2024-09-13T21:43:25.272" v="75" actId="20577"/>
          <ac:spMkLst>
            <pc:docMk/>
            <pc:sldMk cId="101266906" sldId="266"/>
            <ac:spMk id="2" creationId="{9C390EAE-2600-A8A1-1FF6-BC78A4485EA5}"/>
          </ac:spMkLst>
        </pc:spChg>
        <pc:spChg chg="del">
          <ac:chgData name="Jikai Wang" userId="+Gd3CT06CWWTniw9F812evCUGLQ2YTRu+VHAeNy2rNY=" providerId="None" clId="Web-{D0E2442F-1A07-4EC5-80CA-3792B73FEFC7}" dt="2024-09-13T21:42:25.129" v="73"/>
          <ac:spMkLst>
            <pc:docMk/>
            <pc:sldMk cId="101266906" sldId="266"/>
            <ac:spMk id="3" creationId="{584C8BFB-09AA-40A8-69B7-15DA752728B8}"/>
          </ac:spMkLst>
        </pc:spChg>
        <pc:picChg chg="add mod ord">
          <ac:chgData name="Jikai Wang" userId="+Gd3CT06CWWTniw9F812evCUGLQ2YTRu+VHAeNy2rNY=" providerId="None" clId="Web-{D0E2442F-1A07-4EC5-80CA-3792B73FEFC7}" dt="2024-09-13T21:42:25.129" v="73"/>
          <ac:picMkLst>
            <pc:docMk/>
            <pc:sldMk cId="101266906" sldId="266"/>
            <ac:picMk id="4" creationId="{01EDC592-6785-7DDD-1773-7D8DB3FEF198}"/>
          </ac:picMkLst>
        </pc:picChg>
      </pc:sldChg>
    </pc:docChg>
  </pc:docChgLst>
  <pc:docChgLst>
    <pc:chgData name="Jikai Wang" userId="+Gd3CT06CWWTniw9F812evCUGLQ2YTRu+VHAeNy2rNY=" providerId="None" clId="Web-{157A4CF0-2CFB-4B33-8336-D9D5150A73E4}"/>
    <pc:docChg chg="modSld">
      <pc:chgData name="Jikai Wang" userId="+Gd3CT06CWWTniw9F812evCUGLQ2YTRu+VHAeNy2rNY=" providerId="None" clId="Web-{157A4CF0-2CFB-4B33-8336-D9D5150A73E4}" dt="2024-09-18T21:20:33.042" v="171" actId="20577"/>
      <pc:docMkLst>
        <pc:docMk/>
      </pc:docMkLst>
      <pc:sldChg chg="addSp delSp modSp">
        <pc:chgData name="Jikai Wang" userId="+Gd3CT06CWWTniw9F812evCUGLQ2YTRu+VHAeNy2rNY=" providerId="None" clId="Web-{157A4CF0-2CFB-4B33-8336-D9D5150A73E4}" dt="2024-09-18T20:10:58.335" v="3"/>
        <pc:sldMkLst>
          <pc:docMk/>
          <pc:sldMk cId="4008543368" sldId="308"/>
        </pc:sldMkLst>
        <pc:spChg chg="mod">
          <ac:chgData name="Jikai Wang" userId="+Gd3CT06CWWTniw9F812evCUGLQ2YTRu+VHAeNy2rNY=" providerId="None" clId="Web-{157A4CF0-2CFB-4B33-8336-D9D5150A73E4}" dt="2024-09-18T20:10:53.319" v="2" actId="20577"/>
          <ac:spMkLst>
            <pc:docMk/>
            <pc:sldMk cId="4008543368" sldId="308"/>
            <ac:spMk id="2" creationId="{1991374D-93B9-A7DE-3FCA-A37DA564AD7F}"/>
          </ac:spMkLst>
        </pc:spChg>
        <pc:spChg chg="del">
          <ac:chgData name="Jikai Wang" userId="+Gd3CT06CWWTniw9F812evCUGLQ2YTRu+VHAeNy2rNY=" providerId="None" clId="Web-{157A4CF0-2CFB-4B33-8336-D9D5150A73E4}" dt="2024-09-18T20:10:58.335" v="3"/>
          <ac:spMkLst>
            <pc:docMk/>
            <pc:sldMk cId="4008543368" sldId="308"/>
            <ac:spMk id="3" creationId="{899B55C5-E50D-D1AF-DFCB-461CD27DB9BE}"/>
          </ac:spMkLst>
        </pc:spChg>
        <pc:picChg chg="add mod ord">
          <ac:chgData name="Jikai Wang" userId="+Gd3CT06CWWTniw9F812evCUGLQ2YTRu+VHAeNy2rNY=" providerId="None" clId="Web-{157A4CF0-2CFB-4B33-8336-D9D5150A73E4}" dt="2024-09-18T20:10:58.335" v="3"/>
          <ac:picMkLst>
            <pc:docMk/>
            <pc:sldMk cId="4008543368" sldId="308"/>
            <ac:picMk id="4" creationId="{45D8C2D4-7AFC-F807-D9F1-EE25C5CCE066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15:16.697" v="9" actId="20577"/>
        <pc:sldMkLst>
          <pc:docMk/>
          <pc:sldMk cId="1995585969" sldId="309"/>
        </pc:sldMkLst>
        <pc:spChg chg="mod">
          <ac:chgData name="Jikai Wang" userId="+Gd3CT06CWWTniw9F812evCUGLQ2YTRu+VHAeNy2rNY=" providerId="None" clId="Web-{157A4CF0-2CFB-4B33-8336-D9D5150A73E4}" dt="2024-09-18T20:15:16.697" v="9" actId="20577"/>
          <ac:spMkLst>
            <pc:docMk/>
            <pc:sldMk cId="1995585969" sldId="309"/>
            <ac:spMk id="2" creationId="{CAD22446-ACAD-B404-3EEB-72572A15FDB5}"/>
          </ac:spMkLst>
        </pc:spChg>
        <pc:spChg chg="del">
          <ac:chgData name="Jikai Wang" userId="+Gd3CT06CWWTniw9F812evCUGLQ2YTRu+VHAeNy2rNY=" providerId="None" clId="Web-{157A4CF0-2CFB-4B33-8336-D9D5150A73E4}" dt="2024-09-18T20:11:51.792" v="4"/>
          <ac:spMkLst>
            <pc:docMk/>
            <pc:sldMk cId="1995585969" sldId="309"/>
            <ac:spMk id="3" creationId="{C21D2915-08AB-0AC1-25AC-8B137ABC76F8}"/>
          </ac:spMkLst>
        </pc:spChg>
        <pc:picChg chg="add mod ord">
          <ac:chgData name="Jikai Wang" userId="+Gd3CT06CWWTniw9F812evCUGLQ2YTRu+VHAeNy2rNY=" providerId="None" clId="Web-{157A4CF0-2CFB-4B33-8336-D9D5150A73E4}" dt="2024-09-18T20:11:51.792" v="4"/>
          <ac:picMkLst>
            <pc:docMk/>
            <pc:sldMk cId="1995585969" sldId="309"/>
            <ac:picMk id="4" creationId="{3627AB96-B3FD-3633-AE52-409AD7E73E9C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15:26.042" v="14"/>
        <pc:sldMkLst>
          <pc:docMk/>
          <pc:sldMk cId="639338674" sldId="310"/>
        </pc:sldMkLst>
        <pc:spChg chg="mod">
          <ac:chgData name="Jikai Wang" userId="+Gd3CT06CWWTniw9F812evCUGLQ2YTRu+VHAeNy2rNY=" providerId="None" clId="Web-{157A4CF0-2CFB-4B33-8336-D9D5150A73E4}" dt="2024-09-18T20:15:22.463" v="13" actId="20577"/>
          <ac:spMkLst>
            <pc:docMk/>
            <pc:sldMk cId="639338674" sldId="310"/>
            <ac:spMk id="2" creationId="{ED506F91-5C92-23CA-5564-8A09D17B1057}"/>
          </ac:spMkLst>
        </pc:spChg>
        <pc:spChg chg="del">
          <ac:chgData name="Jikai Wang" userId="+Gd3CT06CWWTniw9F812evCUGLQ2YTRu+VHAeNy2rNY=" providerId="None" clId="Web-{157A4CF0-2CFB-4B33-8336-D9D5150A73E4}" dt="2024-09-18T20:15:26.042" v="14"/>
          <ac:spMkLst>
            <pc:docMk/>
            <pc:sldMk cId="639338674" sldId="310"/>
            <ac:spMk id="3" creationId="{B348919C-1CCE-72B0-5B54-437D791085EB}"/>
          </ac:spMkLst>
        </pc:spChg>
        <pc:picChg chg="add mod ord">
          <ac:chgData name="Jikai Wang" userId="+Gd3CT06CWWTniw9F812evCUGLQ2YTRu+VHAeNy2rNY=" providerId="None" clId="Web-{157A4CF0-2CFB-4B33-8336-D9D5150A73E4}" dt="2024-09-18T20:15:26.042" v="14"/>
          <ac:picMkLst>
            <pc:docMk/>
            <pc:sldMk cId="639338674" sldId="310"/>
            <ac:picMk id="4" creationId="{B0895548-50CD-4559-D994-383B930FB530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20:45.830" v="26"/>
        <pc:sldMkLst>
          <pc:docMk/>
          <pc:sldMk cId="1918579457" sldId="311"/>
        </pc:sldMkLst>
        <pc:spChg chg="mod">
          <ac:chgData name="Jikai Wang" userId="+Gd3CT06CWWTniw9F812evCUGLQ2YTRu+VHAeNy2rNY=" providerId="None" clId="Web-{157A4CF0-2CFB-4B33-8336-D9D5150A73E4}" dt="2024-09-18T20:20:43.768" v="25" actId="20577"/>
          <ac:spMkLst>
            <pc:docMk/>
            <pc:sldMk cId="1918579457" sldId="311"/>
            <ac:spMk id="2" creationId="{5A74C8B5-4919-00C5-D22B-ED16007C0DE1}"/>
          </ac:spMkLst>
        </pc:spChg>
        <pc:spChg chg="del">
          <ac:chgData name="Jikai Wang" userId="+Gd3CT06CWWTniw9F812evCUGLQ2YTRu+VHAeNy2rNY=" providerId="None" clId="Web-{157A4CF0-2CFB-4B33-8336-D9D5150A73E4}" dt="2024-09-18T20:20:45.830" v="26"/>
          <ac:spMkLst>
            <pc:docMk/>
            <pc:sldMk cId="1918579457" sldId="311"/>
            <ac:spMk id="3" creationId="{73D13CCF-9282-7C1D-9D3D-7E477C522448}"/>
          </ac:spMkLst>
        </pc:spChg>
        <pc:picChg chg="add mod ord">
          <ac:chgData name="Jikai Wang" userId="+Gd3CT06CWWTniw9F812evCUGLQ2YTRu+VHAeNy2rNY=" providerId="None" clId="Web-{157A4CF0-2CFB-4B33-8336-D9D5150A73E4}" dt="2024-09-18T20:20:45.830" v="26"/>
          <ac:picMkLst>
            <pc:docMk/>
            <pc:sldMk cId="1918579457" sldId="311"/>
            <ac:picMk id="4" creationId="{C089D516-E738-8CF9-0F69-DD75C8EB3400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22:31.666" v="32"/>
        <pc:sldMkLst>
          <pc:docMk/>
          <pc:sldMk cId="1918491598" sldId="312"/>
        </pc:sldMkLst>
        <pc:spChg chg="mod">
          <ac:chgData name="Jikai Wang" userId="+Gd3CT06CWWTniw9F812evCUGLQ2YTRu+VHAeNy2rNY=" providerId="None" clId="Web-{157A4CF0-2CFB-4B33-8336-D9D5150A73E4}" dt="2024-09-18T20:22:30.072" v="31" actId="20577"/>
          <ac:spMkLst>
            <pc:docMk/>
            <pc:sldMk cId="1918491598" sldId="312"/>
            <ac:spMk id="2" creationId="{DFC9340E-6FF5-6CB3-D6B5-7D9F8E9599E5}"/>
          </ac:spMkLst>
        </pc:spChg>
        <pc:spChg chg="del">
          <ac:chgData name="Jikai Wang" userId="+Gd3CT06CWWTniw9F812evCUGLQ2YTRu+VHAeNy2rNY=" providerId="None" clId="Web-{157A4CF0-2CFB-4B33-8336-D9D5150A73E4}" dt="2024-09-18T20:22:31.666" v="32"/>
          <ac:spMkLst>
            <pc:docMk/>
            <pc:sldMk cId="1918491598" sldId="312"/>
            <ac:spMk id="3" creationId="{37D734E3-5EDB-7AA1-B884-EA0CB6B6AD2F}"/>
          </ac:spMkLst>
        </pc:spChg>
        <pc:picChg chg="add mod ord">
          <ac:chgData name="Jikai Wang" userId="+Gd3CT06CWWTniw9F812evCUGLQ2YTRu+VHAeNy2rNY=" providerId="None" clId="Web-{157A4CF0-2CFB-4B33-8336-D9D5150A73E4}" dt="2024-09-18T20:22:31.666" v="32"/>
          <ac:picMkLst>
            <pc:docMk/>
            <pc:sldMk cId="1918491598" sldId="312"/>
            <ac:picMk id="4" creationId="{B18252E4-82E9-E76D-73E3-FBB1C716DD54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26:15.510" v="39" actId="20577"/>
        <pc:sldMkLst>
          <pc:docMk/>
          <pc:sldMk cId="2901766013" sldId="313"/>
        </pc:sldMkLst>
        <pc:spChg chg="mod">
          <ac:chgData name="Jikai Wang" userId="+Gd3CT06CWWTniw9F812evCUGLQ2YTRu+VHAeNy2rNY=" providerId="None" clId="Web-{157A4CF0-2CFB-4B33-8336-D9D5150A73E4}" dt="2024-09-18T20:26:15.510" v="39" actId="20577"/>
          <ac:spMkLst>
            <pc:docMk/>
            <pc:sldMk cId="2901766013" sldId="313"/>
            <ac:spMk id="2" creationId="{63A90F77-38E6-8333-D991-05E727B7E189}"/>
          </ac:spMkLst>
        </pc:spChg>
        <pc:spChg chg="del">
          <ac:chgData name="Jikai Wang" userId="+Gd3CT06CWWTniw9F812evCUGLQ2YTRu+VHAeNy2rNY=" providerId="None" clId="Web-{157A4CF0-2CFB-4B33-8336-D9D5150A73E4}" dt="2024-09-18T20:23:38.499" v="33"/>
          <ac:spMkLst>
            <pc:docMk/>
            <pc:sldMk cId="2901766013" sldId="313"/>
            <ac:spMk id="3" creationId="{5A4E2C11-34F2-29D3-6D58-99F4E5BBBA78}"/>
          </ac:spMkLst>
        </pc:spChg>
        <pc:picChg chg="add mod ord">
          <ac:chgData name="Jikai Wang" userId="+Gd3CT06CWWTniw9F812evCUGLQ2YTRu+VHAeNy2rNY=" providerId="None" clId="Web-{157A4CF0-2CFB-4B33-8336-D9D5150A73E4}" dt="2024-09-18T20:23:38.499" v="33"/>
          <ac:picMkLst>
            <pc:docMk/>
            <pc:sldMk cId="2901766013" sldId="313"/>
            <ac:picMk id="4" creationId="{ABF7C83D-C4A5-210C-5A94-4C849B3C1F9A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27:00.576" v="45" actId="20577"/>
        <pc:sldMkLst>
          <pc:docMk/>
          <pc:sldMk cId="3196042184" sldId="314"/>
        </pc:sldMkLst>
        <pc:spChg chg="mod">
          <ac:chgData name="Jikai Wang" userId="+Gd3CT06CWWTniw9F812evCUGLQ2YTRu+VHAeNy2rNY=" providerId="None" clId="Web-{157A4CF0-2CFB-4B33-8336-D9D5150A73E4}" dt="2024-09-18T20:27:00.576" v="45" actId="20577"/>
          <ac:spMkLst>
            <pc:docMk/>
            <pc:sldMk cId="3196042184" sldId="314"/>
            <ac:spMk id="2" creationId="{6491FF05-3173-C900-4A88-81BA20C32272}"/>
          </ac:spMkLst>
        </pc:spChg>
        <pc:spChg chg="del">
          <ac:chgData name="Jikai Wang" userId="+Gd3CT06CWWTniw9F812evCUGLQ2YTRu+VHAeNy2rNY=" providerId="None" clId="Web-{157A4CF0-2CFB-4B33-8336-D9D5150A73E4}" dt="2024-09-18T20:26:17.635" v="40"/>
          <ac:spMkLst>
            <pc:docMk/>
            <pc:sldMk cId="3196042184" sldId="314"/>
            <ac:spMk id="3" creationId="{6407DF98-6FC3-0BB9-34CD-3C40D9F81862}"/>
          </ac:spMkLst>
        </pc:spChg>
        <pc:picChg chg="add mod ord">
          <ac:chgData name="Jikai Wang" userId="+Gd3CT06CWWTniw9F812evCUGLQ2YTRu+VHAeNy2rNY=" providerId="None" clId="Web-{157A4CF0-2CFB-4B33-8336-D9D5150A73E4}" dt="2024-09-18T20:26:17.635" v="40"/>
          <ac:picMkLst>
            <pc:docMk/>
            <pc:sldMk cId="3196042184" sldId="314"/>
            <ac:picMk id="4" creationId="{B6669AC5-8C38-C68D-791D-2ABA7678755D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29:51.557" v="50"/>
        <pc:sldMkLst>
          <pc:docMk/>
          <pc:sldMk cId="2365637923" sldId="315"/>
        </pc:sldMkLst>
        <pc:spChg chg="mod">
          <ac:chgData name="Jikai Wang" userId="+Gd3CT06CWWTniw9F812evCUGLQ2YTRu+VHAeNy2rNY=" providerId="None" clId="Web-{157A4CF0-2CFB-4B33-8336-D9D5150A73E4}" dt="2024-09-18T20:29:49.979" v="49" actId="20577"/>
          <ac:spMkLst>
            <pc:docMk/>
            <pc:sldMk cId="2365637923" sldId="315"/>
            <ac:spMk id="2" creationId="{D2181A04-BB24-F4B3-0B97-14AE225BC91E}"/>
          </ac:spMkLst>
        </pc:spChg>
        <pc:spChg chg="del">
          <ac:chgData name="Jikai Wang" userId="+Gd3CT06CWWTniw9F812evCUGLQ2YTRu+VHAeNy2rNY=" providerId="None" clId="Web-{157A4CF0-2CFB-4B33-8336-D9D5150A73E4}" dt="2024-09-18T20:29:51.557" v="50"/>
          <ac:spMkLst>
            <pc:docMk/>
            <pc:sldMk cId="2365637923" sldId="315"/>
            <ac:spMk id="3" creationId="{AA358460-71F7-794F-3308-7A98347C48FF}"/>
          </ac:spMkLst>
        </pc:spChg>
        <pc:picChg chg="add mod ord">
          <ac:chgData name="Jikai Wang" userId="+Gd3CT06CWWTniw9F812evCUGLQ2YTRu+VHAeNy2rNY=" providerId="None" clId="Web-{157A4CF0-2CFB-4B33-8336-D9D5150A73E4}" dt="2024-09-18T20:29:51.557" v="50"/>
          <ac:picMkLst>
            <pc:docMk/>
            <pc:sldMk cId="2365637923" sldId="315"/>
            <ac:picMk id="4" creationId="{92504197-16AC-78B1-60F5-CC9052C8BA90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32:01.973" v="56" actId="20577"/>
        <pc:sldMkLst>
          <pc:docMk/>
          <pc:sldMk cId="2523381483" sldId="316"/>
        </pc:sldMkLst>
        <pc:spChg chg="mod">
          <ac:chgData name="Jikai Wang" userId="+Gd3CT06CWWTniw9F812evCUGLQ2YTRu+VHAeNy2rNY=" providerId="None" clId="Web-{157A4CF0-2CFB-4B33-8336-D9D5150A73E4}" dt="2024-09-18T20:32:01.973" v="56" actId="20577"/>
          <ac:spMkLst>
            <pc:docMk/>
            <pc:sldMk cId="2523381483" sldId="316"/>
            <ac:spMk id="2" creationId="{A0AA2B20-A62C-DA85-02AC-4047507D9864}"/>
          </ac:spMkLst>
        </pc:spChg>
        <pc:spChg chg="del">
          <ac:chgData name="Jikai Wang" userId="+Gd3CT06CWWTniw9F812evCUGLQ2YTRu+VHAeNy2rNY=" providerId="None" clId="Web-{157A4CF0-2CFB-4B33-8336-D9D5150A73E4}" dt="2024-09-18T20:30:43.936" v="51"/>
          <ac:spMkLst>
            <pc:docMk/>
            <pc:sldMk cId="2523381483" sldId="316"/>
            <ac:spMk id="3" creationId="{A0F94612-733F-E060-FE1C-9F7BA16FA6A5}"/>
          </ac:spMkLst>
        </pc:spChg>
        <pc:picChg chg="add mod ord">
          <ac:chgData name="Jikai Wang" userId="+Gd3CT06CWWTniw9F812evCUGLQ2YTRu+VHAeNy2rNY=" providerId="None" clId="Web-{157A4CF0-2CFB-4B33-8336-D9D5150A73E4}" dt="2024-09-18T20:30:43.936" v="51"/>
          <ac:picMkLst>
            <pc:docMk/>
            <pc:sldMk cId="2523381483" sldId="316"/>
            <ac:picMk id="4" creationId="{CF045268-6541-B160-B87C-3C2B61AD277F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33:00.977" v="62" actId="20577"/>
        <pc:sldMkLst>
          <pc:docMk/>
          <pc:sldMk cId="1872384818" sldId="317"/>
        </pc:sldMkLst>
        <pc:spChg chg="mod">
          <ac:chgData name="Jikai Wang" userId="+Gd3CT06CWWTniw9F812evCUGLQ2YTRu+VHAeNy2rNY=" providerId="None" clId="Web-{157A4CF0-2CFB-4B33-8336-D9D5150A73E4}" dt="2024-09-18T20:33:00.977" v="62" actId="20577"/>
          <ac:spMkLst>
            <pc:docMk/>
            <pc:sldMk cId="1872384818" sldId="317"/>
            <ac:spMk id="2" creationId="{32837B30-0B91-A082-2FD3-07DAFFB1C78F}"/>
          </ac:spMkLst>
        </pc:spChg>
        <pc:spChg chg="del">
          <ac:chgData name="Jikai Wang" userId="+Gd3CT06CWWTniw9F812evCUGLQ2YTRu+VHAeNy2rNY=" providerId="None" clId="Web-{157A4CF0-2CFB-4B33-8336-D9D5150A73E4}" dt="2024-09-18T20:32:04.207" v="57"/>
          <ac:spMkLst>
            <pc:docMk/>
            <pc:sldMk cId="1872384818" sldId="317"/>
            <ac:spMk id="3" creationId="{2CCF9B42-238F-7AF1-343E-3CF0DC604EEB}"/>
          </ac:spMkLst>
        </pc:spChg>
        <pc:picChg chg="add mod ord">
          <ac:chgData name="Jikai Wang" userId="+Gd3CT06CWWTniw9F812evCUGLQ2YTRu+VHAeNy2rNY=" providerId="None" clId="Web-{157A4CF0-2CFB-4B33-8336-D9D5150A73E4}" dt="2024-09-18T20:32:04.207" v="57"/>
          <ac:picMkLst>
            <pc:docMk/>
            <pc:sldMk cId="1872384818" sldId="317"/>
            <ac:picMk id="4" creationId="{2921EF49-85B9-C9AD-F652-2F2392685BEF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39:20.114" v="67" actId="20577"/>
        <pc:sldMkLst>
          <pc:docMk/>
          <pc:sldMk cId="4251884217" sldId="318"/>
        </pc:sldMkLst>
        <pc:spChg chg="mod">
          <ac:chgData name="Jikai Wang" userId="+Gd3CT06CWWTniw9F812evCUGLQ2YTRu+VHAeNy2rNY=" providerId="None" clId="Web-{157A4CF0-2CFB-4B33-8336-D9D5150A73E4}" dt="2024-09-18T20:39:20.114" v="67" actId="20577"/>
          <ac:spMkLst>
            <pc:docMk/>
            <pc:sldMk cId="4251884217" sldId="318"/>
            <ac:spMk id="2" creationId="{495DB335-5A8B-F0C1-D717-60A17A0DCA3A}"/>
          </ac:spMkLst>
        </pc:spChg>
        <pc:spChg chg="del">
          <ac:chgData name="Jikai Wang" userId="+Gd3CT06CWWTniw9F812evCUGLQ2YTRu+VHAeNy2rNY=" providerId="None" clId="Web-{157A4CF0-2CFB-4B33-8336-D9D5150A73E4}" dt="2024-09-18T20:35:57.271" v="63"/>
          <ac:spMkLst>
            <pc:docMk/>
            <pc:sldMk cId="4251884217" sldId="318"/>
            <ac:spMk id="3" creationId="{3B1AB15E-DE2F-03ED-D953-EA509CAACD44}"/>
          </ac:spMkLst>
        </pc:spChg>
        <pc:picChg chg="add mod ord">
          <ac:chgData name="Jikai Wang" userId="+Gd3CT06CWWTniw9F812evCUGLQ2YTRu+VHAeNy2rNY=" providerId="None" clId="Web-{157A4CF0-2CFB-4B33-8336-D9D5150A73E4}" dt="2024-09-18T20:35:57.271" v="63"/>
          <ac:picMkLst>
            <pc:docMk/>
            <pc:sldMk cId="4251884217" sldId="318"/>
            <ac:picMk id="4" creationId="{409F7387-B1CC-5FE7-3FBE-4027BE29FF27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39:30.380" v="72"/>
        <pc:sldMkLst>
          <pc:docMk/>
          <pc:sldMk cId="1600157320" sldId="319"/>
        </pc:sldMkLst>
        <pc:spChg chg="mod">
          <ac:chgData name="Jikai Wang" userId="+Gd3CT06CWWTniw9F812evCUGLQ2YTRu+VHAeNy2rNY=" providerId="None" clId="Web-{157A4CF0-2CFB-4B33-8336-D9D5150A73E4}" dt="2024-09-18T20:39:28.833" v="71" actId="20577"/>
          <ac:spMkLst>
            <pc:docMk/>
            <pc:sldMk cId="1600157320" sldId="319"/>
            <ac:spMk id="2" creationId="{C151656A-8725-4AB2-6198-13F8392BDF95}"/>
          </ac:spMkLst>
        </pc:spChg>
        <pc:spChg chg="del">
          <ac:chgData name="Jikai Wang" userId="+Gd3CT06CWWTniw9F812evCUGLQ2YTRu+VHAeNy2rNY=" providerId="None" clId="Web-{157A4CF0-2CFB-4B33-8336-D9D5150A73E4}" dt="2024-09-18T20:39:30.380" v="72"/>
          <ac:spMkLst>
            <pc:docMk/>
            <pc:sldMk cId="1600157320" sldId="319"/>
            <ac:spMk id="3" creationId="{5E577BAB-F23E-E846-C460-E42BCDB575A9}"/>
          </ac:spMkLst>
        </pc:spChg>
        <pc:picChg chg="add mod ord">
          <ac:chgData name="Jikai Wang" userId="+Gd3CT06CWWTniw9F812evCUGLQ2YTRu+VHAeNy2rNY=" providerId="None" clId="Web-{157A4CF0-2CFB-4B33-8336-D9D5150A73E4}" dt="2024-09-18T20:39:30.380" v="72"/>
          <ac:picMkLst>
            <pc:docMk/>
            <pc:sldMk cId="1600157320" sldId="319"/>
            <ac:picMk id="4" creationId="{3C6E05E9-450D-BBA6-94B2-D3636DD1C649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42:09.767" v="78" actId="20577"/>
        <pc:sldMkLst>
          <pc:docMk/>
          <pc:sldMk cId="1984956416" sldId="320"/>
        </pc:sldMkLst>
        <pc:spChg chg="mod">
          <ac:chgData name="Jikai Wang" userId="+Gd3CT06CWWTniw9F812evCUGLQ2YTRu+VHAeNy2rNY=" providerId="None" clId="Web-{157A4CF0-2CFB-4B33-8336-D9D5150A73E4}" dt="2024-09-18T20:42:09.767" v="78" actId="20577"/>
          <ac:spMkLst>
            <pc:docMk/>
            <pc:sldMk cId="1984956416" sldId="320"/>
            <ac:spMk id="2" creationId="{F884C090-297D-3D82-96EE-FAF878CB05FF}"/>
          </ac:spMkLst>
        </pc:spChg>
        <pc:spChg chg="del">
          <ac:chgData name="Jikai Wang" userId="+Gd3CT06CWWTniw9F812evCUGLQ2YTRu+VHAeNy2rNY=" providerId="None" clId="Web-{157A4CF0-2CFB-4B33-8336-D9D5150A73E4}" dt="2024-09-18T20:40:10.445" v="73"/>
          <ac:spMkLst>
            <pc:docMk/>
            <pc:sldMk cId="1984956416" sldId="320"/>
            <ac:spMk id="3" creationId="{1306670F-0482-522A-1578-C84EF3154E97}"/>
          </ac:spMkLst>
        </pc:spChg>
        <pc:picChg chg="add mod ord">
          <ac:chgData name="Jikai Wang" userId="+Gd3CT06CWWTniw9F812evCUGLQ2YTRu+VHAeNy2rNY=" providerId="None" clId="Web-{157A4CF0-2CFB-4B33-8336-D9D5150A73E4}" dt="2024-09-18T20:40:10.445" v="73"/>
          <ac:picMkLst>
            <pc:docMk/>
            <pc:sldMk cId="1984956416" sldId="320"/>
            <ac:picMk id="4" creationId="{E6909E1C-247A-8253-C3F6-8E69A2ACD6E3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43:23.506" v="84"/>
        <pc:sldMkLst>
          <pc:docMk/>
          <pc:sldMk cId="1634160544" sldId="321"/>
        </pc:sldMkLst>
        <pc:spChg chg="mod">
          <ac:chgData name="Jikai Wang" userId="+Gd3CT06CWWTniw9F812evCUGLQ2YTRu+VHAeNy2rNY=" providerId="None" clId="Web-{157A4CF0-2CFB-4B33-8336-D9D5150A73E4}" dt="2024-09-18T20:42:43.238" v="83" actId="20577"/>
          <ac:spMkLst>
            <pc:docMk/>
            <pc:sldMk cId="1634160544" sldId="321"/>
            <ac:spMk id="2" creationId="{E8C90E42-533F-A551-BECB-1EEC19DFD7EB}"/>
          </ac:spMkLst>
        </pc:spChg>
        <pc:spChg chg="del">
          <ac:chgData name="Jikai Wang" userId="+Gd3CT06CWWTniw9F812evCUGLQ2YTRu+VHAeNy2rNY=" providerId="None" clId="Web-{157A4CF0-2CFB-4B33-8336-D9D5150A73E4}" dt="2024-09-18T20:43:23.506" v="84"/>
          <ac:spMkLst>
            <pc:docMk/>
            <pc:sldMk cId="1634160544" sldId="321"/>
            <ac:spMk id="3" creationId="{75324A21-F1EB-638C-D95E-0EE70FE94AA9}"/>
          </ac:spMkLst>
        </pc:spChg>
        <pc:picChg chg="add mod ord">
          <ac:chgData name="Jikai Wang" userId="+Gd3CT06CWWTniw9F812evCUGLQ2YTRu+VHAeNy2rNY=" providerId="None" clId="Web-{157A4CF0-2CFB-4B33-8336-D9D5150A73E4}" dt="2024-09-18T20:43:23.506" v="84"/>
          <ac:picMkLst>
            <pc:docMk/>
            <pc:sldMk cId="1634160544" sldId="321"/>
            <ac:picMk id="4" creationId="{9E93B8E2-0676-72A9-86D6-D22DEBC35CB6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44:09.775" v="89"/>
        <pc:sldMkLst>
          <pc:docMk/>
          <pc:sldMk cId="109281510" sldId="322"/>
        </pc:sldMkLst>
        <pc:spChg chg="mod">
          <ac:chgData name="Jikai Wang" userId="+Gd3CT06CWWTniw9F812evCUGLQ2YTRu+VHAeNy2rNY=" providerId="None" clId="Web-{157A4CF0-2CFB-4B33-8336-D9D5150A73E4}" dt="2024-09-18T20:44:06.978" v="88" actId="20577"/>
          <ac:spMkLst>
            <pc:docMk/>
            <pc:sldMk cId="109281510" sldId="322"/>
            <ac:spMk id="2" creationId="{65A69E51-2E83-D331-81B2-711E42D70A6F}"/>
          </ac:spMkLst>
        </pc:spChg>
        <pc:spChg chg="del">
          <ac:chgData name="Jikai Wang" userId="+Gd3CT06CWWTniw9F812evCUGLQ2YTRu+VHAeNy2rNY=" providerId="None" clId="Web-{157A4CF0-2CFB-4B33-8336-D9D5150A73E4}" dt="2024-09-18T20:44:09.775" v="89"/>
          <ac:spMkLst>
            <pc:docMk/>
            <pc:sldMk cId="109281510" sldId="322"/>
            <ac:spMk id="3" creationId="{5F4F4C3C-FAE4-A05B-472C-08E148F15131}"/>
          </ac:spMkLst>
        </pc:spChg>
        <pc:picChg chg="add mod ord">
          <ac:chgData name="Jikai Wang" userId="+Gd3CT06CWWTniw9F812evCUGLQ2YTRu+VHAeNy2rNY=" providerId="None" clId="Web-{157A4CF0-2CFB-4B33-8336-D9D5150A73E4}" dt="2024-09-18T20:44:09.775" v="89"/>
          <ac:picMkLst>
            <pc:docMk/>
            <pc:sldMk cId="109281510" sldId="322"/>
            <ac:picMk id="4" creationId="{D0DDDCB3-FFAC-7F06-97E9-B5C85C9F4CAB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48:28.169" v="94"/>
        <pc:sldMkLst>
          <pc:docMk/>
          <pc:sldMk cId="297688154" sldId="323"/>
        </pc:sldMkLst>
        <pc:spChg chg="mod">
          <ac:chgData name="Jikai Wang" userId="+Gd3CT06CWWTniw9F812evCUGLQ2YTRu+VHAeNy2rNY=" providerId="None" clId="Web-{157A4CF0-2CFB-4B33-8336-D9D5150A73E4}" dt="2024-09-18T20:48:26.544" v="93" actId="20577"/>
          <ac:spMkLst>
            <pc:docMk/>
            <pc:sldMk cId="297688154" sldId="323"/>
            <ac:spMk id="2" creationId="{2CCD4FA2-72ED-7563-0574-C143483A9FC4}"/>
          </ac:spMkLst>
        </pc:spChg>
        <pc:spChg chg="del">
          <ac:chgData name="Jikai Wang" userId="+Gd3CT06CWWTniw9F812evCUGLQ2YTRu+VHAeNy2rNY=" providerId="None" clId="Web-{157A4CF0-2CFB-4B33-8336-D9D5150A73E4}" dt="2024-09-18T20:48:28.169" v="94"/>
          <ac:spMkLst>
            <pc:docMk/>
            <pc:sldMk cId="297688154" sldId="323"/>
            <ac:spMk id="3" creationId="{CEC6E97C-2EED-3D4F-5FAB-9B94B67CCEA5}"/>
          </ac:spMkLst>
        </pc:spChg>
        <pc:picChg chg="add mod ord">
          <ac:chgData name="Jikai Wang" userId="+Gd3CT06CWWTniw9F812evCUGLQ2YTRu+VHAeNy2rNY=" providerId="None" clId="Web-{157A4CF0-2CFB-4B33-8336-D9D5150A73E4}" dt="2024-09-18T20:48:28.169" v="94"/>
          <ac:picMkLst>
            <pc:docMk/>
            <pc:sldMk cId="297688154" sldId="323"/>
            <ac:picMk id="4" creationId="{31708C26-C725-1CE1-2694-792843676B4C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52:19.264" v="98" actId="20577"/>
        <pc:sldMkLst>
          <pc:docMk/>
          <pc:sldMk cId="343596972" sldId="324"/>
        </pc:sldMkLst>
        <pc:spChg chg="mod">
          <ac:chgData name="Jikai Wang" userId="+Gd3CT06CWWTniw9F812evCUGLQ2YTRu+VHAeNy2rNY=" providerId="None" clId="Web-{157A4CF0-2CFB-4B33-8336-D9D5150A73E4}" dt="2024-09-18T20:52:19.264" v="98" actId="20577"/>
          <ac:spMkLst>
            <pc:docMk/>
            <pc:sldMk cId="343596972" sldId="324"/>
            <ac:spMk id="2" creationId="{61A4D0F7-C693-F198-84FD-F824E1F44037}"/>
          </ac:spMkLst>
        </pc:spChg>
        <pc:spChg chg="del">
          <ac:chgData name="Jikai Wang" userId="+Gd3CT06CWWTniw9F812evCUGLQ2YTRu+VHAeNy2rNY=" providerId="None" clId="Web-{157A4CF0-2CFB-4B33-8336-D9D5150A73E4}" dt="2024-09-18T20:50:04.316" v="95"/>
          <ac:spMkLst>
            <pc:docMk/>
            <pc:sldMk cId="343596972" sldId="324"/>
            <ac:spMk id="3" creationId="{29B7BC08-9131-29D0-8D35-6475C9C227B2}"/>
          </ac:spMkLst>
        </pc:spChg>
        <pc:picChg chg="add mod ord">
          <ac:chgData name="Jikai Wang" userId="+Gd3CT06CWWTniw9F812evCUGLQ2YTRu+VHAeNy2rNY=" providerId="None" clId="Web-{157A4CF0-2CFB-4B33-8336-D9D5150A73E4}" dt="2024-09-18T20:50:04.316" v="95"/>
          <ac:picMkLst>
            <pc:docMk/>
            <pc:sldMk cId="343596972" sldId="324"/>
            <ac:picMk id="4" creationId="{C8C35715-5A7D-2346-61C1-78001B975C6B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52:54.485" v="105"/>
        <pc:sldMkLst>
          <pc:docMk/>
          <pc:sldMk cId="1583979027" sldId="325"/>
        </pc:sldMkLst>
        <pc:spChg chg="mod">
          <ac:chgData name="Jikai Wang" userId="+Gd3CT06CWWTniw9F812evCUGLQ2YTRu+VHAeNy2rNY=" providerId="None" clId="Web-{157A4CF0-2CFB-4B33-8336-D9D5150A73E4}" dt="2024-09-18T20:52:53.047" v="104" actId="20577"/>
          <ac:spMkLst>
            <pc:docMk/>
            <pc:sldMk cId="1583979027" sldId="325"/>
            <ac:spMk id="2" creationId="{AF9C5E71-C8E0-607E-A6D9-CFAC0D53FC8D}"/>
          </ac:spMkLst>
        </pc:spChg>
        <pc:spChg chg="del">
          <ac:chgData name="Jikai Wang" userId="+Gd3CT06CWWTniw9F812evCUGLQ2YTRu+VHAeNy2rNY=" providerId="None" clId="Web-{157A4CF0-2CFB-4B33-8336-D9D5150A73E4}" dt="2024-09-18T20:52:54.485" v="105"/>
          <ac:spMkLst>
            <pc:docMk/>
            <pc:sldMk cId="1583979027" sldId="325"/>
            <ac:spMk id="3" creationId="{76AB7166-1BF7-3D1C-5C56-32E675973379}"/>
          </ac:spMkLst>
        </pc:spChg>
        <pc:picChg chg="add mod ord">
          <ac:chgData name="Jikai Wang" userId="+Gd3CT06CWWTniw9F812evCUGLQ2YTRu+VHAeNy2rNY=" providerId="None" clId="Web-{157A4CF0-2CFB-4B33-8336-D9D5150A73E4}" dt="2024-09-18T20:52:54.485" v="105"/>
          <ac:picMkLst>
            <pc:docMk/>
            <pc:sldMk cId="1583979027" sldId="325"/>
            <ac:picMk id="4" creationId="{EBAD62B5-6000-1D57-615E-454FC7C60060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0:57:11.691" v="109" actId="20577"/>
        <pc:sldMkLst>
          <pc:docMk/>
          <pc:sldMk cId="3419518059" sldId="326"/>
        </pc:sldMkLst>
        <pc:spChg chg="mod">
          <ac:chgData name="Jikai Wang" userId="+Gd3CT06CWWTniw9F812evCUGLQ2YTRu+VHAeNy2rNY=" providerId="None" clId="Web-{157A4CF0-2CFB-4B33-8336-D9D5150A73E4}" dt="2024-09-18T20:57:11.691" v="109" actId="20577"/>
          <ac:spMkLst>
            <pc:docMk/>
            <pc:sldMk cId="3419518059" sldId="326"/>
            <ac:spMk id="2" creationId="{FDE30D52-F667-BAF8-C8D3-D71B96797427}"/>
          </ac:spMkLst>
        </pc:spChg>
        <pc:spChg chg="del">
          <ac:chgData name="Jikai Wang" userId="+Gd3CT06CWWTniw9F812evCUGLQ2YTRu+VHAeNy2rNY=" providerId="None" clId="Web-{157A4CF0-2CFB-4B33-8336-D9D5150A73E4}" dt="2024-09-18T20:56:40.532" v="106"/>
          <ac:spMkLst>
            <pc:docMk/>
            <pc:sldMk cId="3419518059" sldId="326"/>
            <ac:spMk id="3" creationId="{8949FF95-A04A-1D5E-F762-16C6ACA4E7EB}"/>
          </ac:spMkLst>
        </pc:spChg>
        <pc:picChg chg="add mod ord">
          <ac:chgData name="Jikai Wang" userId="+Gd3CT06CWWTniw9F812evCUGLQ2YTRu+VHAeNy2rNY=" providerId="None" clId="Web-{157A4CF0-2CFB-4B33-8336-D9D5150A73E4}" dt="2024-09-18T20:56:40.532" v="106"/>
          <ac:picMkLst>
            <pc:docMk/>
            <pc:sldMk cId="3419518059" sldId="326"/>
            <ac:picMk id="4" creationId="{7B79583A-9CA7-DC05-DB6F-57F234E71DC5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1:02:51.106" v="113"/>
        <pc:sldMkLst>
          <pc:docMk/>
          <pc:sldMk cId="2423031975" sldId="327"/>
        </pc:sldMkLst>
        <pc:spChg chg="mod">
          <ac:chgData name="Jikai Wang" userId="+Gd3CT06CWWTniw9F812evCUGLQ2YTRu+VHAeNy2rNY=" providerId="None" clId="Web-{157A4CF0-2CFB-4B33-8336-D9D5150A73E4}" dt="2024-09-18T21:02:49.606" v="112" actId="20577"/>
          <ac:spMkLst>
            <pc:docMk/>
            <pc:sldMk cId="2423031975" sldId="327"/>
            <ac:spMk id="2" creationId="{E1638697-6D25-56D0-2777-DC776DEE3114}"/>
          </ac:spMkLst>
        </pc:spChg>
        <pc:spChg chg="del">
          <ac:chgData name="Jikai Wang" userId="+Gd3CT06CWWTniw9F812evCUGLQ2YTRu+VHAeNy2rNY=" providerId="None" clId="Web-{157A4CF0-2CFB-4B33-8336-D9D5150A73E4}" dt="2024-09-18T21:02:51.106" v="113"/>
          <ac:spMkLst>
            <pc:docMk/>
            <pc:sldMk cId="2423031975" sldId="327"/>
            <ac:spMk id="3" creationId="{21F20765-D622-6AE8-DEE1-5C45CE751AD1}"/>
          </ac:spMkLst>
        </pc:spChg>
        <pc:picChg chg="add mod ord">
          <ac:chgData name="Jikai Wang" userId="+Gd3CT06CWWTniw9F812evCUGLQ2YTRu+VHAeNy2rNY=" providerId="None" clId="Web-{157A4CF0-2CFB-4B33-8336-D9D5150A73E4}" dt="2024-09-18T21:02:51.106" v="113"/>
          <ac:picMkLst>
            <pc:docMk/>
            <pc:sldMk cId="2423031975" sldId="327"/>
            <ac:picMk id="4" creationId="{804BFE88-2F44-403F-FF6F-2311962702C4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1:06:21.059" v="117"/>
        <pc:sldMkLst>
          <pc:docMk/>
          <pc:sldMk cId="1927233099" sldId="328"/>
        </pc:sldMkLst>
        <pc:spChg chg="mod">
          <ac:chgData name="Jikai Wang" userId="+Gd3CT06CWWTniw9F812evCUGLQ2YTRu+VHAeNy2rNY=" providerId="None" clId="Web-{157A4CF0-2CFB-4B33-8336-D9D5150A73E4}" dt="2024-09-18T21:06:19.355" v="116" actId="20577"/>
          <ac:spMkLst>
            <pc:docMk/>
            <pc:sldMk cId="1927233099" sldId="328"/>
            <ac:spMk id="2" creationId="{500AB24F-03E8-50D9-3723-9AE140A4083E}"/>
          </ac:spMkLst>
        </pc:spChg>
        <pc:spChg chg="del">
          <ac:chgData name="Jikai Wang" userId="+Gd3CT06CWWTniw9F812evCUGLQ2YTRu+VHAeNy2rNY=" providerId="None" clId="Web-{157A4CF0-2CFB-4B33-8336-D9D5150A73E4}" dt="2024-09-18T21:06:21.059" v="117"/>
          <ac:spMkLst>
            <pc:docMk/>
            <pc:sldMk cId="1927233099" sldId="328"/>
            <ac:spMk id="3" creationId="{3E15D4BE-0E5F-9AE6-36EF-057758F2C261}"/>
          </ac:spMkLst>
        </pc:spChg>
        <pc:picChg chg="add mod ord">
          <ac:chgData name="Jikai Wang" userId="+Gd3CT06CWWTniw9F812evCUGLQ2YTRu+VHAeNy2rNY=" providerId="None" clId="Web-{157A4CF0-2CFB-4B33-8336-D9D5150A73E4}" dt="2024-09-18T21:06:21.059" v="117"/>
          <ac:picMkLst>
            <pc:docMk/>
            <pc:sldMk cId="1927233099" sldId="328"/>
            <ac:picMk id="4" creationId="{11274A46-9D91-64F1-73C7-BF1FD9FCC5A0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1:08:43.381" v="130" actId="20577"/>
        <pc:sldMkLst>
          <pc:docMk/>
          <pc:sldMk cId="4128941359" sldId="329"/>
        </pc:sldMkLst>
        <pc:spChg chg="mod">
          <ac:chgData name="Jikai Wang" userId="+Gd3CT06CWWTniw9F812evCUGLQ2YTRu+VHAeNy2rNY=" providerId="None" clId="Web-{157A4CF0-2CFB-4B33-8336-D9D5150A73E4}" dt="2024-09-18T21:08:43.381" v="130" actId="20577"/>
          <ac:spMkLst>
            <pc:docMk/>
            <pc:sldMk cId="4128941359" sldId="329"/>
            <ac:spMk id="2" creationId="{5DD758ED-353E-49EC-3BE3-7F9E45ECC719}"/>
          </ac:spMkLst>
        </pc:spChg>
        <pc:spChg chg="del">
          <ac:chgData name="Jikai Wang" userId="+Gd3CT06CWWTniw9F812evCUGLQ2YTRu+VHAeNy2rNY=" providerId="None" clId="Web-{157A4CF0-2CFB-4B33-8336-D9D5150A73E4}" dt="2024-09-18T21:08:00.956" v="118"/>
          <ac:spMkLst>
            <pc:docMk/>
            <pc:sldMk cId="4128941359" sldId="329"/>
            <ac:spMk id="3" creationId="{6C1427FC-A3D1-F164-282B-CEBE10A3666E}"/>
          </ac:spMkLst>
        </pc:spChg>
        <pc:picChg chg="add mod ord">
          <ac:chgData name="Jikai Wang" userId="+Gd3CT06CWWTniw9F812evCUGLQ2YTRu+VHAeNy2rNY=" providerId="None" clId="Web-{157A4CF0-2CFB-4B33-8336-D9D5150A73E4}" dt="2024-09-18T21:08:00.956" v="118"/>
          <ac:picMkLst>
            <pc:docMk/>
            <pc:sldMk cId="4128941359" sldId="329"/>
            <ac:picMk id="4" creationId="{2C78159A-C59F-EFC8-2B52-07873E1DDA33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1:10:38.062" v="136" actId="20577"/>
        <pc:sldMkLst>
          <pc:docMk/>
          <pc:sldMk cId="3177588342" sldId="330"/>
        </pc:sldMkLst>
        <pc:spChg chg="mod">
          <ac:chgData name="Jikai Wang" userId="+Gd3CT06CWWTniw9F812evCUGLQ2YTRu+VHAeNy2rNY=" providerId="None" clId="Web-{157A4CF0-2CFB-4B33-8336-D9D5150A73E4}" dt="2024-09-18T21:10:38.062" v="136" actId="20577"/>
          <ac:spMkLst>
            <pc:docMk/>
            <pc:sldMk cId="3177588342" sldId="330"/>
            <ac:spMk id="2" creationId="{AACED1B9-A861-6DEC-2C4E-65B931A4C59B}"/>
          </ac:spMkLst>
        </pc:spChg>
        <pc:spChg chg="del">
          <ac:chgData name="Jikai Wang" userId="+Gd3CT06CWWTniw9F812evCUGLQ2YTRu+VHAeNy2rNY=" providerId="None" clId="Web-{157A4CF0-2CFB-4B33-8336-D9D5150A73E4}" dt="2024-09-18T21:09:15.915" v="131"/>
          <ac:spMkLst>
            <pc:docMk/>
            <pc:sldMk cId="3177588342" sldId="330"/>
            <ac:spMk id="3" creationId="{23FC33E7-D063-D9BF-6C64-DAB5FD1C374B}"/>
          </ac:spMkLst>
        </pc:spChg>
        <pc:picChg chg="add mod ord">
          <ac:chgData name="Jikai Wang" userId="+Gd3CT06CWWTniw9F812evCUGLQ2YTRu+VHAeNy2rNY=" providerId="None" clId="Web-{157A4CF0-2CFB-4B33-8336-D9D5150A73E4}" dt="2024-09-18T21:09:15.915" v="131"/>
          <ac:picMkLst>
            <pc:docMk/>
            <pc:sldMk cId="3177588342" sldId="330"/>
            <ac:picMk id="4" creationId="{41650B9D-4935-1547-18CF-C09CBB078B01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1:11:32.331" v="140" actId="20577"/>
        <pc:sldMkLst>
          <pc:docMk/>
          <pc:sldMk cId="1167879761" sldId="331"/>
        </pc:sldMkLst>
        <pc:spChg chg="mod">
          <ac:chgData name="Jikai Wang" userId="+Gd3CT06CWWTniw9F812evCUGLQ2YTRu+VHAeNy2rNY=" providerId="None" clId="Web-{157A4CF0-2CFB-4B33-8336-D9D5150A73E4}" dt="2024-09-18T21:11:32.331" v="140" actId="20577"/>
          <ac:spMkLst>
            <pc:docMk/>
            <pc:sldMk cId="1167879761" sldId="331"/>
            <ac:spMk id="2" creationId="{6C8365C1-463F-FEE2-4764-308D659186E6}"/>
          </ac:spMkLst>
        </pc:spChg>
        <pc:spChg chg="del">
          <ac:chgData name="Jikai Wang" userId="+Gd3CT06CWWTniw9F812evCUGLQ2YTRu+VHAeNy2rNY=" providerId="None" clId="Web-{157A4CF0-2CFB-4B33-8336-D9D5150A73E4}" dt="2024-09-18T21:10:40.234" v="137"/>
          <ac:spMkLst>
            <pc:docMk/>
            <pc:sldMk cId="1167879761" sldId="331"/>
            <ac:spMk id="3" creationId="{4137727B-A077-376F-4FFE-981EFDBC083D}"/>
          </ac:spMkLst>
        </pc:spChg>
        <pc:picChg chg="add mod ord">
          <ac:chgData name="Jikai Wang" userId="+Gd3CT06CWWTniw9F812evCUGLQ2YTRu+VHAeNy2rNY=" providerId="None" clId="Web-{157A4CF0-2CFB-4B33-8336-D9D5150A73E4}" dt="2024-09-18T21:10:40.234" v="137"/>
          <ac:picMkLst>
            <pc:docMk/>
            <pc:sldMk cId="1167879761" sldId="331"/>
            <ac:picMk id="4" creationId="{34238B7A-1DCF-62AB-D44A-19AF8E15AD8B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1:11:41.738" v="144"/>
        <pc:sldMkLst>
          <pc:docMk/>
          <pc:sldMk cId="1810019049" sldId="332"/>
        </pc:sldMkLst>
        <pc:spChg chg="mod">
          <ac:chgData name="Jikai Wang" userId="+Gd3CT06CWWTniw9F812evCUGLQ2YTRu+VHAeNy2rNY=" providerId="None" clId="Web-{157A4CF0-2CFB-4B33-8336-D9D5150A73E4}" dt="2024-09-18T21:11:37.144" v="143" actId="20577"/>
          <ac:spMkLst>
            <pc:docMk/>
            <pc:sldMk cId="1810019049" sldId="332"/>
            <ac:spMk id="2" creationId="{6260A807-4080-FA92-4C2D-AC2170B7F3C8}"/>
          </ac:spMkLst>
        </pc:spChg>
        <pc:spChg chg="del">
          <ac:chgData name="Jikai Wang" userId="+Gd3CT06CWWTniw9F812evCUGLQ2YTRu+VHAeNy2rNY=" providerId="None" clId="Web-{157A4CF0-2CFB-4B33-8336-D9D5150A73E4}" dt="2024-09-18T21:11:41.738" v="144"/>
          <ac:spMkLst>
            <pc:docMk/>
            <pc:sldMk cId="1810019049" sldId="332"/>
            <ac:spMk id="3" creationId="{342F91AE-CC6B-4A2B-09BD-7F7BD570541D}"/>
          </ac:spMkLst>
        </pc:spChg>
        <pc:picChg chg="add mod ord">
          <ac:chgData name="Jikai Wang" userId="+Gd3CT06CWWTniw9F812evCUGLQ2YTRu+VHAeNy2rNY=" providerId="None" clId="Web-{157A4CF0-2CFB-4B33-8336-D9D5150A73E4}" dt="2024-09-18T21:11:41.738" v="144"/>
          <ac:picMkLst>
            <pc:docMk/>
            <pc:sldMk cId="1810019049" sldId="332"/>
            <ac:picMk id="4" creationId="{787146FD-0E18-88BB-C20D-6907CB32A863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1:12:46.743" v="149"/>
        <pc:sldMkLst>
          <pc:docMk/>
          <pc:sldMk cId="3592337022" sldId="333"/>
        </pc:sldMkLst>
        <pc:spChg chg="mod">
          <ac:chgData name="Jikai Wang" userId="+Gd3CT06CWWTniw9F812evCUGLQ2YTRu+VHAeNy2rNY=" providerId="None" clId="Web-{157A4CF0-2CFB-4B33-8336-D9D5150A73E4}" dt="2024-09-18T21:12:45.430" v="148" actId="20577"/>
          <ac:spMkLst>
            <pc:docMk/>
            <pc:sldMk cId="3592337022" sldId="333"/>
            <ac:spMk id="2" creationId="{0B7022AD-AED4-59C5-4761-13BD5AEF7108}"/>
          </ac:spMkLst>
        </pc:spChg>
        <pc:spChg chg="del">
          <ac:chgData name="Jikai Wang" userId="+Gd3CT06CWWTniw9F812evCUGLQ2YTRu+VHAeNy2rNY=" providerId="None" clId="Web-{157A4CF0-2CFB-4B33-8336-D9D5150A73E4}" dt="2024-09-18T21:12:46.743" v="149"/>
          <ac:spMkLst>
            <pc:docMk/>
            <pc:sldMk cId="3592337022" sldId="333"/>
            <ac:spMk id="3" creationId="{93E1F51B-D538-1152-E30B-87DA2B3FA8DB}"/>
          </ac:spMkLst>
        </pc:spChg>
        <pc:picChg chg="add mod ord">
          <ac:chgData name="Jikai Wang" userId="+Gd3CT06CWWTniw9F812evCUGLQ2YTRu+VHAeNy2rNY=" providerId="None" clId="Web-{157A4CF0-2CFB-4B33-8336-D9D5150A73E4}" dt="2024-09-18T21:12:46.743" v="149"/>
          <ac:picMkLst>
            <pc:docMk/>
            <pc:sldMk cId="3592337022" sldId="333"/>
            <ac:picMk id="4" creationId="{CF4F6DE3-12DE-A149-7348-F666D0316C42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1:13:50.544" v="155"/>
        <pc:sldMkLst>
          <pc:docMk/>
          <pc:sldMk cId="2899010061" sldId="334"/>
        </pc:sldMkLst>
        <pc:spChg chg="mod">
          <ac:chgData name="Jikai Wang" userId="+Gd3CT06CWWTniw9F812evCUGLQ2YTRu+VHAeNy2rNY=" providerId="None" clId="Web-{157A4CF0-2CFB-4B33-8336-D9D5150A73E4}" dt="2024-09-18T21:13:49.060" v="154" actId="20577"/>
          <ac:spMkLst>
            <pc:docMk/>
            <pc:sldMk cId="2899010061" sldId="334"/>
            <ac:spMk id="2" creationId="{E0DE4562-8BCF-645E-0F78-BC25FACAD3E8}"/>
          </ac:spMkLst>
        </pc:spChg>
        <pc:spChg chg="del">
          <ac:chgData name="Jikai Wang" userId="+Gd3CT06CWWTniw9F812evCUGLQ2YTRu+VHAeNy2rNY=" providerId="None" clId="Web-{157A4CF0-2CFB-4B33-8336-D9D5150A73E4}" dt="2024-09-18T21:13:50.544" v="155"/>
          <ac:spMkLst>
            <pc:docMk/>
            <pc:sldMk cId="2899010061" sldId="334"/>
            <ac:spMk id="3" creationId="{5BE4F157-67FD-CC6C-2BDC-65B28EC1ABF3}"/>
          </ac:spMkLst>
        </pc:spChg>
        <pc:picChg chg="add mod ord">
          <ac:chgData name="Jikai Wang" userId="+Gd3CT06CWWTniw9F812evCUGLQ2YTRu+VHAeNy2rNY=" providerId="None" clId="Web-{157A4CF0-2CFB-4B33-8336-D9D5150A73E4}" dt="2024-09-18T21:13:50.544" v="155"/>
          <ac:picMkLst>
            <pc:docMk/>
            <pc:sldMk cId="2899010061" sldId="334"/>
            <ac:picMk id="4" creationId="{42F46AD1-640E-A207-140E-6BB60B775942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1:15:38.849" v="161"/>
        <pc:sldMkLst>
          <pc:docMk/>
          <pc:sldMk cId="3225554648" sldId="335"/>
        </pc:sldMkLst>
        <pc:spChg chg="mod">
          <ac:chgData name="Jikai Wang" userId="+Gd3CT06CWWTniw9F812evCUGLQ2YTRu+VHAeNy2rNY=" providerId="None" clId="Web-{157A4CF0-2CFB-4B33-8336-D9D5150A73E4}" dt="2024-09-18T21:15:37.083" v="160" actId="20577"/>
          <ac:spMkLst>
            <pc:docMk/>
            <pc:sldMk cId="3225554648" sldId="335"/>
            <ac:spMk id="2" creationId="{3830F8D2-DB4E-4D3B-5009-BD5485133B86}"/>
          </ac:spMkLst>
        </pc:spChg>
        <pc:spChg chg="del">
          <ac:chgData name="Jikai Wang" userId="+Gd3CT06CWWTniw9F812evCUGLQ2YTRu+VHAeNy2rNY=" providerId="None" clId="Web-{157A4CF0-2CFB-4B33-8336-D9D5150A73E4}" dt="2024-09-18T21:15:38.849" v="161"/>
          <ac:spMkLst>
            <pc:docMk/>
            <pc:sldMk cId="3225554648" sldId="335"/>
            <ac:spMk id="3" creationId="{19E0BBCB-EA32-B54A-B06C-D0BE79B3EBEE}"/>
          </ac:spMkLst>
        </pc:spChg>
        <pc:picChg chg="add mod ord">
          <ac:chgData name="Jikai Wang" userId="+Gd3CT06CWWTniw9F812evCUGLQ2YTRu+VHAeNy2rNY=" providerId="None" clId="Web-{157A4CF0-2CFB-4B33-8336-D9D5150A73E4}" dt="2024-09-18T21:15:38.849" v="161"/>
          <ac:picMkLst>
            <pc:docMk/>
            <pc:sldMk cId="3225554648" sldId="335"/>
            <ac:picMk id="4" creationId="{3F50439B-5D6B-5344-F9F3-CD4387B43E73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1:16:22.883" v="165"/>
        <pc:sldMkLst>
          <pc:docMk/>
          <pc:sldMk cId="3724172352" sldId="336"/>
        </pc:sldMkLst>
        <pc:spChg chg="mod">
          <ac:chgData name="Jikai Wang" userId="+Gd3CT06CWWTniw9F812evCUGLQ2YTRu+VHAeNy2rNY=" providerId="None" clId="Web-{157A4CF0-2CFB-4B33-8336-D9D5150A73E4}" dt="2024-09-18T21:16:18.102" v="164" actId="20577"/>
          <ac:spMkLst>
            <pc:docMk/>
            <pc:sldMk cId="3724172352" sldId="336"/>
            <ac:spMk id="2" creationId="{7B78C72F-FF55-C4AB-71DF-2BEEF76ACE7E}"/>
          </ac:spMkLst>
        </pc:spChg>
        <pc:spChg chg="del">
          <ac:chgData name="Jikai Wang" userId="+Gd3CT06CWWTniw9F812evCUGLQ2YTRu+VHAeNy2rNY=" providerId="None" clId="Web-{157A4CF0-2CFB-4B33-8336-D9D5150A73E4}" dt="2024-09-18T21:16:22.883" v="165"/>
          <ac:spMkLst>
            <pc:docMk/>
            <pc:sldMk cId="3724172352" sldId="336"/>
            <ac:spMk id="3" creationId="{CDF9F3B4-E26A-B1E1-3946-CC6A64A222D5}"/>
          </ac:spMkLst>
        </pc:spChg>
        <pc:picChg chg="add mod ord">
          <ac:chgData name="Jikai Wang" userId="+Gd3CT06CWWTniw9F812evCUGLQ2YTRu+VHAeNy2rNY=" providerId="None" clId="Web-{157A4CF0-2CFB-4B33-8336-D9D5150A73E4}" dt="2024-09-18T21:16:22.883" v="165"/>
          <ac:picMkLst>
            <pc:docMk/>
            <pc:sldMk cId="3724172352" sldId="336"/>
            <ac:picMk id="4" creationId="{E2B68EA1-CE84-0E0A-CDB8-32E97688D96D}"/>
          </ac:picMkLst>
        </pc:picChg>
      </pc:sldChg>
      <pc:sldChg chg="addSp delSp modSp">
        <pc:chgData name="Jikai Wang" userId="+Gd3CT06CWWTniw9F812evCUGLQ2YTRu+VHAeNy2rNY=" providerId="None" clId="Web-{157A4CF0-2CFB-4B33-8336-D9D5150A73E4}" dt="2024-09-18T21:20:33.042" v="171" actId="20577"/>
        <pc:sldMkLst>
          <pc:docMk/>
          <pc:sldMk cId="2739717885" sldId="337"/>
        </pc:sldMkLst>
        <pc:spChg chg="mod">
          <ac:chgData name="Jikai Wang" userId="+Gd3CT06CWWTniw9F812evCUGLQ2YTRu+VHAeNy2rNY=" providerId="None" clId="Web-{157A4CF0-2CFB-4B33-8336-D9D5150A73E4}" dt="2024-09-18T21:20:33.042" v="171" actId="20577"/>
          <ac:spMkLst>
            <pc:docMk/>
            <pc:sldMk cId="2739717885" sldId="337"/>
            <ac:spMk id="2" creationId="{3CC86C01-A3CC-097E-42B0-2AAE1F59739A}"/>
          </ac:spMkLst>
        </pc:spChg>
        <pc:spChg chg="del">
          <ac:chgData name="Jikai Wang" userId="+Gd3CT06CWWTniw9F812evCUGLQ2YTRu+VHAeNy2rNY=" providerId="None" clId="Web-{157A4CF0-2CFB-4B33-8336-D9D5150A73E4}" dt="2024-09-18T21:17:13.184" v="166"/>
          <ac:spMkLst>
            <pc:docMk/>
            <pc:sldMk cId="2739717885" sldId="337"/>
            <ac:spMk id="3" creationId="{BB985B80-B0B2-F19F-3A82-DE33629D8C35}"/>
          </ac:spMkLst>
        </pc:spChg>
        <pc:picChg chg="add mod ord">
          <ac:chgData name="Jikai Wang" userId="+Gd3CT06CWWTniw9F812evCUGLQ2YTRu+VHAeNy2rNY=" providerId="None" clId="Web-{157A4CF0-2CFB-4B33-8336-D9D5150A73E4}" dt="2024-09-18T21:17:13.184" v="166"/>
          <ac:picMkLst>
            <pc:docMk/>
            <pc:sldMk cId="2739717885" sldId="337"/>
            <ac:picMk id="4" creationId="{CAD9622A-8D41-3CF6-AE7B-E4F61BFAC09E}"/>
          </ac:picMkLst>
        </pc:picChg>
      </pc:sldChg>
    </pc:docChg>
  </pc:docChgLst>
  <pc:docChgLst>
    <pc:chgData name="Jikai Wang" userId="+Gd3CT06CWWTniw9F812evCUGLQ2YTRu+VHAeNy2rNY=" providerId="None" clId="Web-{BCE35FF6-54D1-4B13-BD7F-1D13C8E3975B}"/>
    <pc:docChg chg="delSld modSld">
      <pc:chgData name="Jikai Wang" userId="+Gd3CT06CWWTniw9F812evCUGLQ2YTRu+VHAeNy2rNY=" providerId="None" clId="Web-{BCE35FF6-54D1-4B13-BD7F-1D13C8E3975B}" dt="2024-09-16T21:11:59.816" v="56"/>
      <pc:docMkLst>
        <pc:docMk/>
      </pc:docMkLst>
      <pc:sldChg chg="addSp delSp modSp">
        <pc:chgData name="Jikai Wang" userId="+Gd3CT06CWWTniw9F812evCUGLQ2YTRu+VHAeNy2rNY=" providerId="None" clId="Web-{BCE35FF6-54D1-4B13-BD7F-1D13C8E3975B}" dt="2024-09-16T20:50:28.191" v="11" actId="20577"/>
        <pc:sldMkLst>
          <pc:docMk/>
          <pc:sldMk cId="1421577205" sldId="297"/>
        </pc:sldMkLst>
        <pc:spChg chg="mod">
          <ac:chgData name="Jikai Wang" userId="+Gd3CT06CWWTniw9F812evCUGLQ2YTRu+VHAeNy2rNY=" providerId="None" clId="Web-{BCE35FF6-54D1-4B13-BD7F-1D13C8E3975B}" dt="2024-09-16T20:50:28.191" v="11" actId="20577"/>
          <ac:spMkLst>
            <pc:docMk/>
            <pc:sldMk cId="1421577205" sldId="297"/>
            <ac:spMk id="2" creationId="{D5DB6404-2E3A-A0F2-1400-3F09742547D7}"/>
          </ac:spMkLst>
        </pc:spChg>
        <pc:spChg chg="del">
          <ac:chgData name="Jikai Wang" userId="+Gd3CT06CWWTniw9F812evCUGLQ2YTRu+VHAeNy2rNY=" providerId="None" clId="Web-{BCE35FF6-54D1-4B13-BD7F-1D13C8E3975B}" dt="2024-09-16T20:47:12.419" v="0"/>
          <ac:spMkLst>
            <pc:docMk/>
            <pc:sldMk cId="1421577205" sldId="297"/>
            <ac:spMk id="3" creationId="{D1D17BFF-7DF1-4C4E-2606-A7C7DBB71379}"/>
          </ac:spMkLst>
        </pc:spChg>
        <pc:picChg chg="add mod ord">
          <ac:chgData name="Jikai Wang" userId="+Gd3CT06CWWTniw9F812evCUGLQ2YTRu+VHAeNy2rNY=" providerId="None" clId="Web-{BCE35FF6-54D1-4B13-BD7F-1D13C8E3975B}" dt="2024-09-16T20:47:12.419" v="0"/>
          <ac:picMkLst>
            <pc:docMk/>
            <pc:sldMk cId="1421577205" sldId="297"/>
            <ac:picMk id="4" creationId="{DAC9853F-15F2-5143-6D0A-832BE6FCEBD5}"/>
          </ac:picMkLst>
        </pc:picChg>
      </pc:sldChg>
      <pc:sldChg chg="addSp delSp modSp">
        <pc:chgData name="Jikai Wang" userId="+Gd3CT06CWWTniw9F812evCUGLQ2YTRu+VHAeNy2rNY=" providerId="None" clId="Web-{BCE35FF6-54D1-4B13-BD7F-1D13C8E3975B}" dt="2024-09-16T20:51:29.178" v="15"/>
        <pc:sldMkLst>
          <pc:docMk/>
          <pc:sldMk cId="2969282782" sldId="298"/>
        </pc:sldMkLst>
        <pc:spChg chg="mod">
          <ac:chgData name="Jikai Wang" userId="+Gd3CT06CWWTniw9F812evCUGLQ2YTRu+VHAeNy2rNY=" providerId="None" clId="Web-{BCE35FF6-54D1-4B13-BD7F-1D13C8E3975B}" dt="2024-09-16T20:51:10.396" v="14" actId="20577"/>
          <ac:spMkLst>
            <pc:docMk/>
            <pc:sldMk cId="2969282782" sldId="298"/>
            <ac:spMk id="2" creationId="{9CBC5B09-042E-13EF-2AB1-C67EC17F06BF}"/>
          </ac:spMkLst>
        </pc:spChg>
        <pc:spChg chg="del">
          <ac:chgData name="Jikai Wang" userId="+Gd3CT06CWWTniw9F812evCUGLQ2YTRu+VHAeNy2rNY=" providerId="None" clId="Web-{BCE35FF6-54D1-4B13-BD7F-1D13C8E3975B}" dt="2024-09-16T20:51:29.178" v="15"/>
          <ac:spMkLst>
            <pc:docMk/>
            <pc:sldMk cId="2969282782" sldId="298"/>
            <ac:spMk id="3" creationId="{49D31060-82A2-7FD8-A2CE-E92BAFC8D559}"/>
          </ac:spMkLst>
        </pc:spChg>
        <pc:picChg chg="add mod ord">
          <ac:chgData name="Jikai Wang" userId="+Gd3CT06CWWTniw9F812evCUGLQ2YTRu+VHAeNy2rNY=" providerId="None" clId="Web-{BCE35FF6-54D1-4B13-BD7F-1D13C8E3975B}" dt="2024-09-16T20:51:29.178" v="15"/>
          <ac:picMkLst>
            <pc:docMk/>
            <pc:sldMk cId="2969282782" sldId="298"/>
            <ac:picMk id="4" creationId="{23989E0C-4437-DB98-5017-90F89C7D9C6D}"/>
          </ac:picMkLst>
        </pc:picChg>
      </pc:sldChg>
      <pc:sldChg chg="addSp delSp modSp">
        <pc:chgData name="Jikai Wang" userId="+Gd3CT06CWWTniw9F812evCUGLQ2YTRu+VHAeNy2rNY=" providerId="None" clId="Web-{BCE35FF6-54D1-4B13-BD7F-1D13C8E3975B}" dt="2024-09-16T20:53:49.464" v="20"/>
        <pc:sldMkLst>
          <pc:docMk/>
          <pc:sldMk cId="302784432" sldId="299"/>
        </pc:sldMkLst>
        <pc:spChg chg="mod">
          <ac:chgData name="Jikai Wang" userId="+Gd3CT06CWWTniw9F812evCUGLQ2YTRu+VHAeNy2rNY=" providerId="None" clId="Web-{BCE35FF6-54D1-4B13-BD7F-1D13C8E3975B}" dt="2024-09-16T20:53:48.120" v="19" actId="20577"/>
          <ac:spMkLst>
            <pc:docMk/>
            <pc:sldMk cId="302784432" sldId="299"/>
            <ac:spMk id="2" creationId="{DAD6C9D7-E1C4-282A-4B0B-745FE174E3AE}"/>
          </ac:spMkLst>
        </pc:spChg>
        <pc:spChg chg="del">
          <ac:chgData name="Jikai Wang" userId="+Gd3CT06CWWTniw9F812evCUGLQ2YTRu+VHAeNy2rNY=" providerId="None" clId="Web-{BCE35FF6-54D1-4B13-BD7F-1D13C8E3975B}" dt="2024-09-16T20:53:49.464" v="20"/>
          <ac:spMkLst>
            <pc:docMk/>
            <pc:sldMk cId="302784432" sldId="299"/>
            <ac:spMk id="3" creationId="{F0DAD147-0283-17EA-0594-2FD67B03B36C}"/>
          </ac:spMkLst>
        </pc:spChg>
        <pc:picChg chg="add mod ord">
          <ac:chgData name="Jikai Wang" userId="+Gd3CT06CWWTniw9F812evCUGLQ2YTRu+VHAeNy2rNY=" providerId="None" clId="Web-{BCE35FF6-54D1-4B13-BD7F-1D13C8E3975B}" dt="2024-09-16T20:53:49.464" v="20"/>
          <ac:picMkLst>
            <pc:docMk/>
            <pc:sldMk cId="302784432" sldId="299"/>
            <ac:picMk id="4" creationId="{5D059236-E07D-8CAD-6B19-845B29D7B217}"/>
          </ac:picMkLst>
        </pc:picChg>
      </pc:sldChg>
      <pc:sldChg chg="addSp delSp modSp">
        <pc:chgData name="Jikai Wang" userId="+Gd3CT06CWWTniw9F812evCUGLQ2YTRu+VHAeNy2rNY=" providerId="None" clId="Web-{BCE35FF6-54D1-4B13-BD7F-1D13C8E3975B}" dt="2024-09-16T20:55:48.047" v="25"/>
        <pc:sldMkLst>
          <pc:docMk/>
          <pc:sldMk cId="3023137692" sldId="300"/>
        </pc:sldMkLst>
        <pc:spChg chg="mod">
          <ac:chgData name="Jikai Wang" userId="+Gd3CT06CWWTniw9F812evCUGLQ2YTRu+VHAeNy2rNY=" providerId="None" clId="Web-{BCE35FF6-54D1-4B13-BD7F-1D13C8E3975B}" dt="2024-09-16T20:55:46.906" v="24" actId="20577"/>
          <ac:spMkLst>
            <pc:docMk/>
            <pc:sldMk cId="3023137692" sldId="300"/>
            <ac:spMk id="2" creationId="{A32DE10C-B3DE-D495-EE47-A20956652336}"/>
          </ac:spMkLst>
        </pc:spChg>
        <pc:spChg chg="del">
          <ac:chgData name="Jikai Wang" userId="+Gd3CT06CWWTniw9F812evCUGLQ2YTRu+VHAeNy2rNY=" providerId="None" clId="Web-{BCE35FF6-54D1-4B13-BD7F-1D13C8E3975B}" dt="2024-09-16T20:55:48.047" v="25"/>
          <ac:spMkLst>
            <pc:docMk/>
            <pc:sldMk cId="3023137692" sldId="300"/>
            <ac:spMk id="3" creationId="{CBACEA2E-9146-CE2D-769B-6EBFDA3552DA}"/>
          </ac:spMkLst>
        </pc:spChg>
        <pc:picChg chg="add mod ord">
          <ac:chgData name="Jikai Wang" userId="+Gd3CT06CWWTniw9F812evCUGLQ2YTRu+VHAeNy2rNY=" providerId="None" clId="Web-{BCE35FF6-54D1-4B13-BD7F-1D13C8E3975B}" dt="2024-09-16T20:55:48.047" v="25"/>
          <ac:picMkLst>
            <pc:docMk/>
            <pc:sldMk cId="3023137692" sldId="300"/>
            <ac:picMk id="4" creationId="{B2A0A7D2-3AA6-63DF-1EAC-67BC5F11E47C}"/>
          </ac:picMkLst>
        </pc:picChg>
      </pc:sldChg>
      <pc:sldChg chg="addSp delSp modSp">
        <pc:chgData name="Jikai Wang" userId="+Gd3CT06CWWTniw9F812evCUGLQ2YTRu+VHAeNy2rNY=" providerId="None" clId="Web-{BCE35FF6-54D1-4B13-BD7F-1D13C8E3975B}" dt="2024-09-16T20:57:26.128" v="28"/>
        <pc:sldMkLst>
          <pc:docMk/>
          <pc:sldMk cId="274178381" sldId="301"/>
        </pc:sldMkLst>
        <pc:spChg chg="mod">
          <ac:chgData name="Jikai Wang" userId="+Gd3CT06CWWTniw9F812evCUGLQ2YTRu+VHAeNy2rNY=" providerId="None" clId="Web-{BCE35FF6-54D1-4B13-BD7F-1D13C8E3975B}" dt="2024-09-16T20:57:01.627" v="27" actId="20577"/>
          <ac:spMkLst>
            <pc:docMk/>
            <pc:sldMk cId="274178381" sldId="301"/>
            <ac:spMk id="2" creationId="{5C3DB5CA-DE68-BCA4-EDAD-D7D30366BB33}"/>
          </ac:spMkLst>
        </pc:spChg>
        <pc:spChg chg="del">
          <ac:chgData name="Jikai Wang" userId="+Gd3CT06CWWTniw9F812evCUGLQ2YTRu+VHAeNy2rNY=" providerId="None" clId="Web-{BCE35FF6-54D1-4B13-BD7F-1D13C8E3975B}" dt="2024-09-16T20:57:26.128" v="28"/>
          <ac:spMkLst>
            <pc:docMk/>
            <pc:sldMk cId="274178381" sldId="301"/>
            <ac:spMk id="3" creationId="{44264310-E344-8E0B-C66A-0CFCE41B2AD8}"/>
          </ac:spMkLst>
        </pc:spChg>
        <pc:picChg chg="add mod ord">
          <ac:chgData name="Jikai Wang" userId="+Gd3CT06CWWTniw9F812evCUGLQ2YTRu+VHAeNy2rNY=" providerId="None" clId="Web-{BCE35FF6-54D1-4B13-BD7F-1D13C8E3975B}" dt="2024-09-16T20:57:26.128" v="28"/>
          <ac:picMkLst>
            <pc:docMk/>
            <pc:sldMk cId="274178381" sldId="301"/>
            <ac:picMk id="4" creationId="{BF26B3AC-3C2D-39DF-ACBC-E00913F7460F}"/>
          </ac:picMkLst>
        </pc:picChg>
      </pc:sldChg>
      <pc:sldChg chg="addSp delSp modSp del">
        <pc:chgData name="Jikai Wang" userId="+Gd3CT06CWWTniw9F812evCUGLQ2YTRu+VHAeNy2rNY=" providerId="None" clId="Web-{BCE35FF6-54D1-4B13-BD7F-1D13C8E3975B}" dt="2024-09-16T21:05:18.552" v="35"/>
        <pc:sldMkLst>
          <pc:docMk/>
          <pc:sldMk cId="27600690" sldId="302"/>
        </pc:sldMkLst>
        <pc:spChg chg="mod">
          <ac:chgData name="Jikai Wang" userId="+Gd3CT06CWWTniw9F812evCUGLQ2YTRu+VHAeNy2rNY=" providerId="None" clId="Web-{BCE35FF6-54D1-4B13-BD7F-1D13C8E3975B}" dt="2024-09-16T20:58:41.272" v="30" actId="20577"/>
          <ac:spMkLst>
            <pc:docMk/>
            <pc:sldMk cId="27600690" sldId="302"/>
            <ac:spMk id="2" creationId="{2DAB2EC1-2CC2-5834-9B4B-ED9491AA80B2}"/>
          </ac:spMkLst>
        </pc:spChg>
        <pc:spChg chg="del">
          <ac:chgData name="Jikai Wang" userId="+Gd3CT06CWWTniw9F812evCUGLQ2YTRu+VHAeNy2rNY=" providerId="None" clId="Web-{BCE35FF6-54D1-4B13-BD7F-1D13C8E3975B}" dt="2024-09-16T20:58:46.975" v="31"/>
          <ac:spMkLst>
            <pc:docMk/>
            <pc:sldMk cId="27600690" sldId="302"/>
            <ac:spMk id="3" creationId="{236C3133-F2E6-8281-2EDB-2C5991047829}"/>
          </ac:spMkLst>
        </pc:spChg>
        <pc:picChg chg="add mod ord">
          <ac:chgData name="Jikai Wang" userId="+Gd3CT06CWWTniw9F812evCUGLQ2YTRu+VHAeNy2rNY=" providerId="None" clId="Web-{BCE35FF6-54D1-4B13-BD7F-1D13C8E3975B}" dt="2024-09-16T20:58:46.975" v="31"/>
          <ac:picMkLst>
            <pc:docMk/>
            <pc:sldMk cId="27600690" sldId="302"/>
            <ac:picMk id="4" creationId="{1C3DFD12-D85C-F08E-8959-FAEE8FCCA93F}"/>
          </ac:picMkLst>
        </pc:picChg>
      </pc:sldChg>
      <pc:sldChg chg="addSp delSp modSp">
        <pc:chgData name="Jikai Wang" userId="+Gd3CT06CWWTniw9F812evCUGLQ2YTRu+VHAeNy2rNY=" providerId="None" clId="Web-{BCE35FF6-54D1-4B13-BD7F-1D13C8E3975B}" dt="2024-09-16T21:07:46.667" v="41" actId="20577"/>
        <pc:sldMkLst>
          <pc:docMk/>
          <pc:sldMk cId="1470777005" sldId="303"/>
        </pc:sldMkLst>
        <pc:spChg chg="mod">
          <ac:chgData name="Jikai Wang" userId="+Gd3CT06CWWTniw9F812evCUGLQ2YTRu+VHAeNy2rNY=" providerId="None" clId="Web-{BCE35FF6-54D1-4B13-BD7F-1D13C8E3975B}" dt="2024-09-16T21:07:46.667" v="41" actId="20577"/>
          <ac:spMkLst>
            <pc:docMk/>
            <pc:sldMk cId="1470777005" sldId="303"/>
            <ac:spMk id="2" creationId="{3146B992-9258-6564-176A-329AED9CB7AF}"/>
          </ac:spMkLst>
        </pc:spChg>
        <pc:spChg chg="del">
          <ac:chgData name="Jikai Wang" userId="+Gd3CT06CWWTniw9F812evCUGLQ2YTRu+VHAeNy2rNY=" providerId="None" clId="Web-{BCE35FF6-54D1-4B13-BD7F-1D13C8E3975B}" dt="2024-09-16T21:06:02.772" v="36"/>
          <ac:spMkLst>
            <pc:docMk/>
            <pc:sldMk cId="1470777005" sldId="303"/>
            <ac:spMk id="3" creationId="{33830D77-DC6F-24EF-2420-5414A817162C}"/>
          </ac:spMkLst>
        </pc:spChg>
        <pc:picChg chg="add mod ord">
          <ac:chgData name="Jikai Wang" userId="+Gd3CT06CWWTniw9F812evCUGLQ2YTRu+VHAeNy2rNY=" providerId="None" clId="Web-{BCE35FF6-54D1-4B13-BD7F-1D13C8E3975B}" dt="2024-09-16T21:06:02.772" v="36"/>
          <ac:picMkLst>
            <pc:docMk/>
            <pc:sldMk cId="1470777005" sldId="303"/>
            <ac:picMk id="4" creationId="{6AFB1A19-2FCA-7BD0-00AA-8332E077A30C}"/>
          </ac:picMkLst>
        </pc:picChg>
      </pc:sldChg>
      <pc:sldChg chg="addSp delSp modSp">
        <pc:chgData name="Jikai Wang" userId="+Gd3CT06CWWTniw9F812evCUGLQ2YTRu+VHAeNy2rNY=" providerId="None" clId="Web-{BCE35FF6-54D1-4B13-BD7F-1D13C8E3975B}" dt="2024-09-16T21:09:24.951" v="49"/>
        <pc:sldMkLst>
          <pc:docMk/>
          <pc:sldMk cId="3165974384" sldId="304"/>
        </pc:sldMkLst>
        <pc:spChg chg="mod">
          <ac:chgData name="Jikai Wang" userId="+Gd3CT06CWWTniw9F812evCUGLQ2YTRu+VHAeNy2rNY=" providerId="None" clId="Web-{BCE35FF6-54D1-4B13-BD7F-1D13C8E3975B}" dt="2024-09-16T21:08:52.060" v="44" actId="20577"/>
          <ac:spMkLst>
            <pc:docMk/>
            <pc:sldMk cId="3165974384" sldId="304"/>
            <ac:spMk id="2" creationId="{36F32F71-54E9-5C88-00FD-C2AF99FF4EFE}"/>
          </ac:spMkLst>
        </pc:spChg>
        <pc:spChg chg="del">
          <ac:chgData name="Jikai Wang" userId="+Gd3CT06CWWTniw9F812evCUGLQ2YTRu+VHAeNy2rNY=" providerId="None" clId="Web-{BCE35FF6-54D1-4B13-BD7F-1D13C8E3975B}" dt="2024-09-16T21:09:24.951" v="49"/>
          <ac:spMkLst>
            <pc:docMk/>
            <pc:sldMk cId="3165974384" sldId="304"/>
            <ac:spMk id="3" creationId="{A5CE7DBA-A42C-751B-1217-50A54945F301}"/>
          </ac:spMkLst>
        </pc:spChg>
        <pc:picChg chg="add mod ord">
          <ac:chgData name="Jikai Wang" userId="+Gd3CT06CWWTniw9F812evCUGLQ2YTRu+VHAeNy2rNY=" providerId="None" clId="Web-{BCE35FF6-54D1-4B13-BD7F-1D13C8E3975B}" dt="2024-09-16T21:09:24.951" v="49"/>
          <ac:picMkLst>
            <pc:docMk/>
            <pc:sldMk cId="3165974384" sldId="304"/>
            <ac:picMk id="4" creationId="{4039CAE6-E2CA-B451-AAF2-0A69EDCFE40E}"/>
          </ac:picMkLst>
        </pc:picChg>
      </pc:sldChg>
      <pc:sldChg chg="addSp delSp modSp">
        <pc:chgData name="Jikai Wang" userId="+Gd3CT06CWWTniw9F812evCUGLQ2YTRu+VHAeNy2rNY=" providerId="None" clId="Web-{BCE35FF6-54D1-4B13-BD7F-1D13C8E3975B}" dt="2024-09-16T21:09:13.810" v="48"/>
        <pc:sldMkLst>
          <pc:docMk/>
          <pc:sldMk cId="3095308663" sldId="305"/>
        </pc:sldMkLst>
        <pc:spChg chg="mod">
          <ac:chgData name="Jikai Wang" userId="+Gd3CT06CWWTniw9F812evCUGLQ2YTRu+VHAeNy2rNY=" providerId="None" clId="Web-{BCE35FF6-54D1-4B13-BD7F-1D13C8E3975B}" dt="2024-09-16T21:09:12.529" v="47" actId="20577"/>
          <ac:spMkLst>
            <pc:docMk/>
            <pc:sldMk cId="3095308663" sldId="305"/>
            <ac:spMk id="2" creationId="{792FA87C-234D-E685-FE63-C18DD8A01CE0}"/>
          </ac:spMkLst>
        </pc:spChg>
        <pc:spChg chg="del">
          <ac:chgData name="Jikai Wang" userId="+Gd3CT06CWWTniw9F812evCUGLQ2YTRu+VHAeNy2rNY=" providerId="None" clId="Web-{BCE35FF6-54D1-4B13-BD7F-1D13C8E3975B}" dt="2024-09-16T21:09:13.810" v="48"/>
          <ac:spMkLst>
            <pc:docMk/>
            <pc:sldMk cId="3095308663" sldId="305"/>
            <ac:spMk id="3" creationId="{D8B1ECA7-7CE3-38BA-862F-DDDF8C0D545A}"/>
          </ac:spMkLst>
        </pc:spChg>
        <pc:picChg chg="add mod ord">
          <ac:chgData name="Jikai Wang" userId="+Gd3CT06CWWTniw9F812evCUGLQ2YTRu+VHAeNy2rNY=" providerId="None" clId="Web-{BCE35FF6-54D1-4B13-BD7F-1D13C8E3975B}" dt="2024-09-16T21:09:13.810" v="48"/>
          <ac:picMkLst>
            <pc:docMk/>
            <pc:sldMk cId="3095308663" sldId="305"/>
            <ac:picMk id="4" creationId="{987620BB-2EA5-4D77-95C0-D02F5DE7692E}"/>
          </ac:picMkLst>
        </pc:picChg>
      </pc:sldChg>
      <pc:sldChg chg="addSp delSp modSp">
        <pc:chgData name="Jikai Wang" userId="+Gd3CT06CWWTniw9F812evCUGLQ2YTRu+VHAeNy2rNY=" providerId="None" clId="Web-{BCE35FF6-54D1-4B13-BD7F-1D13C8E3975B}" dt="2024-09-16T21:11:59.816" v="56"/>
        <pc:sldMkLst>
          <pc:docMk/>
          <pc:sldMk cId="256054685" sldId="306"/>
        </pc:sldMkLst>
        <pc:spChg chg="mod">
          <ac:chgData name="Jikai Wang" userId="+Gd3CT06CWWTniw9F812evCUGLQ2YTRu+VHAeNy2rNY=" providerId="None" clId="Web-{BCE35FF6-54D1-4B13-BD7F-1D13C8E3975B}" dt="2024-09-16T21:11:25.315" v="52" actId="20577"/>
          <ac:spMkLst>
            <pc:docMk/>
            <pc:sldMk cId="256054685" sldId="306"/>
            <ac:spMk id="2" creationId="{89280A05-A3C6-F356-A330-7FB5E8ABD29B}"/>
          </ac:spMkLst>
        </pc:spChg>
        <pc:spChg chg="del">
          <ac:chgData name="Jikai Wang" userId="+Gd3CT06CWWTniw9F812evCUGLQ2YTRu+VHAeNy2rNY=" providerId="None" clId="Web-{BCE35FF6-54D1-4B13-BD7F-1D13C8E3975B}" dt="2024-09-16T21:11:59.816" v="56"/>
          <ac:spMkLst>
            <pc:docMk/>
            <pc:sldMk cId="256054685" sldId="306"/>
            <ac:spMk id="3" creationId="{3ADA07B0-A21B-F32E-C1F9-7977882B1B05}"/>
          </ac:spMkLst>
        </pc:spChg>
        <pc:picChg chg="add mod ord">
          <ac:chgData name="Jikai Wang" userId="+Gd3CT06CWWTniw9F812evCUGLQ2YTRu+VHAeNy2rNY=" providerId="None" clId="Web-{BCE35FF6-54D1-4B13-BD7F-1D13C8E3975B}" dt="2024-09-16T21:11:59.816" v="56"/>
          <ac:picMkLst>
            <pc:docMk/>
            <pc:sldMk cId="256054685" sldId="306"/>
            <ac:picMk id="4" creationId="{349F276D-29FE-93F3-F24F-83335333C7F5}"/>
          </ac:picMkLst>
        </pc:picChg>
      </pc:sldChg>
      <pc:sldChg chg="addSp delSp modSp">
        <pc:chgData name="Jikai Wang" userId="+Gd3CT06CWWTniw9F812evCUGLQ2YTRu+VHAeNy2rNY=" providerId="None" clId="Web-{BCE35FF6-54D1-4B13-BD7F-1D13C8E3975B}" dt="2024-09-16T21:11:32.581" v="55"/>
        <pc:sldMkLst>
          <pc:docMk/>
          <pc:sldMk cId="406843405" sldId="307"/>
        </pc:sldMkLst>
        <pc:spChg chg="mod">
          <ac:chgData name="Jikai Wang" userId="+Gd3CT06CWWTniw9F812evCUGLQ2YTRu+VHAeNy2rNY=" providerId="None" clId="Web-{BCE35FF6-54D1-4B13-BD7F-1D13C8E3975B}" dt="2024-09-16T21:11:30.097" v="54" actId="20577"/>
          <ac:spMkLst>
            <pc:docMk/>
            <pc:sldMk cId="406843405" sldId="307"/>
            <ac:spMk id="2" creationId="{0330E5E9-B28F-E7B2-A119-D721FB7CF6B9}"/>
          </ac:spMkLst>
        </pc:spChg>
        <pc:spChg chg="del">
          <ac:chgData name="Jikai Wang" userId="+Gd3CT06CWWTniw9F812evCUGLQ2YTRu+VHAeNy2rNY=" providerId="None" clId="Web-{BCE35FF6-54D1-4B13-BD7F-1D13C8E3975B}" dt="2024-09-16T21:11:32.581" v="55"/>
          <ac:spMkLst>
            <pc:docMk/>
            <pc:sldMk cId="406843405" sldId="307"/>
            <ac:spMk id="3" creationId="{74587673-42E9-7F70-88CE-46251A3544DD}"/>
          </ac:spMkLst>
        </pc:spChg>
        <pc:picChg chg="add mod ord">
          <ac:chgData name="Jikai Wang" userId="+Gd3CT06CWWTniw9F812evCUGLQ2YTRu+VHAeNy2rNY=" providerId="None" clId="Web-{BCE35FF6-54D1-4B13-BD7F-1D13C8E3975B}" dt="2024-09-16T21:11:32.581" v="55"/>
          <ac:picMkLst>
            <pc:docMk/>
            <pc:sldMk cId="406843405" sldId="307"/>
            <ac:picMk id="4" creationId="{B50CF8FE-D1BD-50AC-F4CC-6BDDFD84E46C}"/>
          </ac:picMkLst>
        </pc:picChg>
      </pc:sldChg>
    </pc:docChg>
  </pc:docChgLst>
  <pc:docChgLst>
    <pc:chgData name="Jikai Wang" userId="+Gd3CT06CWWTniw9F812evCUGLQ2YTRu+VHAeNy2rNY=" providerId="None" clId="Web-{191926F6-9C8C-401C-B9F1-FFF84A8D2479}"/>
    <pc:docChg chg="addSld modSld">
      <pc:chgData name="Jikai Wang" userId="+Gd3CT06CWWTniw9F812evCUGLQ2YTRu+VHAeNy2rNY=" providerId="None" clId="Web-{191926F6-9C8C-401C-B9F1-FFF84A8D2479}" dt="2024-09-16T20:44:48.626" v="334" actId="20577"/>
      <pc:docMkLst>
        <pc:docMk/>
      </pc:docMkLst>
      <pc:sldChg chg="addSp delSp modSp new">
        <pc:chgData name="Jikai Wang" userId="+Gd3CT06CWWTniw9F812evCUGLQ2YTRu+VHAeNy2rNY=" providerId="None" clId="Web-{191926F6-9C8C-401C-B9F1-FFF84A8D2479}" dt="2024-09-16T19:28:45.087" v="108"/>
        <pc:sldMkLst>
          <pc:docMk/>
          <pc:sldMk cId="3337498873" sldId="267"/>
        </pc:sldMkLst>
        <pc:spChg chg="mod">
          <ac:chgData name="Jikai Wang" userId="+Gd3CT06CWWTniw9F812evCUGLQ2YTRu+VHAeNy2rNY=" providerId="None" clId="Web-{191926F6-9C8C-401C-B9F1-FFF84A8D2479}" dt="2024-09-16T19:28:27.462" v="102" actId="20577"/>
          <ac:spMkLst>
            <pc:docMk/>
            <pc:sldMk cId="3337498873" sldId="267"/>
            <ac:spMk id="2" creationId="{A6276ABF-AA00-73ED-19D3-FF9AC7DE9A33}"/>
          </ac:spMkLst>
        </pc:spChg>
        <pc:spChg chg="del">
          <ac:chgData name="Jikai Wang" userId="+Gd3CT06CWWTniw9F812evCUGLQ2YTRu+VHAeNy2rNY=" providerId="None" clId="Web-{191926F6-9C8C-401C-B9F1-FFF84A8D2479}" dt="2024-09-16T19:24:54.282" v="90"/>
          <ac:spMkLst>
            <pc:docMk/>
            <pc:sldMk cId="3337498873" sldId="267"/>
            <ac:spMk id="3" creationId="{ACC552CE-A253-76F6-9019-947EF62760F2}"/>
          </ac:spMkLst>
        </pc:spChg>
        <pc:spChg chg="add del mod">
          <ac:chgData name="Jikai Wang" userId="+Gd3CT06CWWTniw9F812evCUGLQ2YTRu+VHAeNy2rNY=" providerId="None" clId="Web-{191926F6-9C8C-401C-B9F1-FFF84A8D2479}" dt="2024-09-16T19:28:37.931" v="105"/>
          <ac:spMkLst>
            <pc:docMk/>
            <pc:sldMk cId="3337498873" sldId="267"/>
            <ac:spMk id="7" creationId="{67B64E58-1486-97DA-2550-1C280E83338B}"/>
          </ac:spMkLst>
        </pc:spChg>
        <pc:spChg chg="add del mod">
          <ac:chgData name="Jikai Wang" userId="+Gd3CT06CWWTniw9F812evCUGLQ2YTRu+VHAeNy2rNY=" providerId="None" clId="Web-{191926F6-9C8C-401C-B9F1-FFF84A8D2479}" dt="2024-09-16T19:28:45.087" v="108"/>
          <ac:spMkLst>
            <pc:docMk/>
            <pc:sldMk cId="3337498873" sldId="267"/>
            <ac:spMk id="9" creationId="{4373CAB6-19FF-62CF-F491-BD79FB3AE1CF}"/>
          </ac:spMkLst>
        </pc:spChg>
        <pc:picChg chg="add del mod ord">
          <ac:chgData name="Jikai Wang" userId="+Gd3CT06CWWTniw9F812evCUGLQ2YTRu+VHAeNy2rNY=" providerId="None" clId="Web-{191926F6-9C8C-401C-B9F1-FFF84A8D2479}" dt="2024-09-16T19:28:42.869" v="107"/>
          <ac:picMkLst>
            <pc:docMk/>
            <pc:sldMk cId="3337498873" sldId="267"/>
            <ac:picMk id="4" creationId="{179DAA83-A6AC-C22C-1295-A68FCEF6C225}"/>
          </ac:picMkLst>
        </pc:picChg>
        <pc:picChg chg="add del mod">
          <ac:chgData name="Jikai Wang" userId="+Gd3CT06CWWTniw9F812evCUGLQ2YTRu+VHAeNy2rNY=" providerId="None" clId="Web-{191926F6-9C8C-401C-B9F1-FFF84A8D2479}" dt="2024-09-16T19:28:40.947" v="106"/>
          <ac:picMkLst>
            <pc:docMk/>
            <pc:sldMk cId="3337498873" sldId="267"/>
            <ac:picMk id="5" creationId="{BFDAB053-4F9E-61F2-5891-803B13FA863B}"/>
          </ac:picMkLst>
        </pc:picChg>
        <pc:picChg chg="add mod ord">
          <ac:chgData name="Jikai Wang" userId="+Gd3CT06CWWTniw9F812evCUGLQ2YTRu+VHAeNy2rNY=" providerId="None" clId="Web-{191926F6-9C8C-401C-B9F1-FFF84A8D2479}" dt="2024-09-16T19:28:45.087" v="108"/>
          <ac:picMkLst>
            <pc:docMk/>
            <pc:sldMk cId="3337498873" sldId="267"/>
            <ac:picMk id="10" creationId="{51DAEFAE-2F69-CB69-5B54-D4464C808162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19:31:14.983" v="113"/>
        <pc:sldMkLst>
          <pc:docMk/>
          <pc:sldMk cId="442820172" sldId="268"/>
        </pc:sldMkLst>
        <pc:spChg chg="mod">
          <ac:chgData name="Jikai Wang" userId="+Gd3CT06CWWTniw9F812evCUGLQ2YTRu+VHAeNy2rNY=" providerId="None" clId="Web-{191926F6-9C8C-401C-B9F1-FFF84A8D2479}" dt="2024-09-16T19:31:13.499" v="112" actId="20577"/>
          <ac:spMkLst>
            <pc:docMk/>
            <pc:sldMk cId="442820172" sldId="268"/>
            <ac:spMk id="2" creationId="{15CDFE15-A897-1476-8C8E-94A5EB6D3ABB}"/>
          </ac:spMkLst>
        </pc:spChg>
        <pc:spChg chg="del">
          <ac:chgData name="Jikai Wang" userId="+Gd3CT06CWWTniw9F812evCUGLQ2YTRu+VHAeNy2rNY=" providerId="None" clId="Web-{191926F6-9C8C-401C-B9F1-FFF84A8D2479}" dt="2024-09-16T19:31:14.983" v="113"/>
          <ac:spMkLst>
            <pc:docMk/>
            <pc:sldMk cId="442820172" sldId="268"/>
            <ac:spMk id="3" creationId="{2702273A-A238-D24D-1B42-050CCC1FDC31}"/>
          </ac:spMkLst>
        </pc:spChg>
        <pc:picChg chg="add mod ord">
          <ac:chgData name="Jikai Wang" userId="+Gd3CT06CWWTniw9F812evCUGLQ2YTRu+VHAeNy2rNY=" providerId="None" clId="Web-{191926F6-9C8C-401C-B9F1-FFF84A8D2479}" dt="2024-09-16T19:31:14.983" v="113"/>
          <ac:picMkLst>
            <pc:docMk/>
            <pc:sldMk cId="442820172" sldId="268"/>
            <ac:picMk id="4" creationId="{63EDE251-D8CD-FBBF-AD49-81C2DB6E59BB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19:33:57.802" v="121" actId="20577"/>
        <pc:sldMkLst>
          <pc:docMk/>
          <pc:sldMk cId="1254538154" sldId="269"/>
        </pc:sldMkLst>
        <pc:spChg chg="mod">
          <ac:chgData name="Jikai Wang" userId="+Gd3CT06CWWTniw9F812evCUGLQ2YTRu+VHAeNy2rNY=" providerId="None" clId="Web-{191926F6-9C8C-401C-B9F1-FFF84A8D2479}" dt="2024-09-16T19:33:57.802" v="121" actId="20577"/>
          <ac:spMkLst>
            <pc:docMk/>
            <pc:sldMk cId="1254538154" sldId="269"/>
            <ac:spMk id="2" creationId="{38A982A4-4140-97AB-8DCB-13EFBA39ECF4}"/>
          </ac:spMkLst>
        </pc:spChg>
        <pc:spChg chg="del">
          <ac:chgData name="Jikai Wang" userId="+Gd3CT06CWWTniw9F812evCUGLQ2YTRu+VHAeNy2rNY=" providerId="None" clId="Web-{191926F6-9C8C-401C-B9F1-FFF84A8D2479}" dt="2024-09-16T19:32:52.409" v="114"/>
          <ac:spMkLst>
            <pc:docMk/>
            <pc:sldMk cId="1254538154" sldId="269"/>
            <ac:spMk id="3" creationId="{E3714AE0-C7A0-3F3E-035C-6E0A3EEA6B95}"/>
          </ac:spMkLst>
        </pc:spChg>
        <pc:picChg chg="add mod ord">
          <ac:chgData name="Jikai Wang" userId="+Gd3CT06CWWTniw9F812evCUGLQ2YTRu+VHAeNy2rNY=" providerId="None" clId="Web-{191926F6-9C8C-401C-B9F1-FFF84A8D2479}" dt="2024-09-16T19:32:52.409" v="114"/>
          <ac:picMkLst>
            <pc:docMk/>
            <pc:sldMk cId="1254538154" sldId="269"/>
            <ac:picMk id="4" creationId="{049E7D5D-05E2-7671-F42D-7BD4F2CFDE26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19:37:43.326" v="134" actId="20577"/>
        <pc:sldMkLst>
          <pc:docMk/>
          <pc:sldMk cId="528686031" sldId="270"/>
        </pc:sldMkLst>
        <pc:spChg chg="mod">
          <ac:chgData name="Jikai Wang" userId="+Gd3CT06CWWTniw9F812evCUGLQ2YTRu+VHAeNy2rNY=" providerId="None" clId="Web-{191926F6-9C8C-401C-B9F1-FFF84A8D2479}" dt="2024-09-16T19:37:43.326" v="134" actId="20577"/>
          <ac:spMkLst>
            <pc:docMk/>
            <pc:sldMk cId="528686031" sldId="270"/>
            <ac:spMk id="2" creationId="{8892A80A-F909-A977-78D5-E5DCCDE02D68}"/>
          </ac:spMkLst>
        </pc:spChg>
        <pc:spChg chg="del">
          <ac:chgData name="Jikai Wang" userId="+Gd3CT06CWWTniw9F812evCUGLQ2YTRu+VHAeNy2rNY=" providerId="None" clId="Web-{191926F6-9C8C-401C-B9F1-FFF84A8D2479}" dt="2024-09-16T19:34:43.991" v="122"/>
          <ac:spMkLst>
            <pc:docMk/>
            <pc:sldMk cId="528686031" sldId="270"/>
            <ac:spMk id="3" creationId="{4931A259-96C5-3A42-9EB6-73707E3E969E}"/>
          </ac:spMkLst>
        </pc:spChg>
        <pc:picChg chg="add mod ord">
          <ac:chgData name="Jikai Wang" userId="+Gd3CT06CWWTniw9F812evCUGLQ2YTRu+VHAeNy2rNY=" providerId="None" clId="Web-{191926F6-9C8C-401C-B9F1-FFF84A8D2479}" dt="2024-09-16T19:34:43.991" v="122"/>
          <ac:picMkLst>
            <pc:docMk/>
            <pc:sldMk cId="528686031" sldId="270"/>
            <ac:picMk id="4" creationId="{6CDCB336-D4AE-372C-5DB4-DAAC1D2D942A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19:38:39.031" v="146"/>
        <pc:sldMkLst>
          <pc:docMk/>
          <pc:sldMk cId="935242957" sldId="271"/>
        </pc:sldMkLst>
        <pc:spChg chg="mod">
          <ac:chgData name="Jikai Wang" userId="+Gd3CT06CWWTniw9F812evCUGLQ2YTRu+VHAeNy2rNY=" providerId="None" clId="Web-{191926F6-9C8C-401C-B9F1-FFF84A8D2479}" dt="2024-09-16T19:38:36.421" v="145" actId="20577"/>
          <ac:spMkLst>
            <pc:docMk/>
            <pc:sldMk cId="935242957" sldId="271"/>
            <ac:spMk id="2" creationId="{BDE4AA43-F69D-4457-B149-F54FCF255457}"/>
          </ac:spMkLst>
        </pc:spChg>
        <pc:spChg chg="del">
          <ac:chgData name="Jikai Wang" userId="+Gd3CT06CWWTniw9F812evCUGLQ2YTRu+VHAeNy2rNY=" providerId="None" clId="Web-{191926F6-9C8C-401C-B9F1-FFF84A8D2479}" dt="2024-09-16T19:38:39.031" v="146"/>
          <ac:spMkLst>
            <pc:docMk/>
            <pc:sldMk cId="935242957" sldId="271"/>
            <ac:spMk id="3" creationId="{09AD7477-6DE2-8777-7877-3F0707BBE92C}"/>
          </ac:spMkLst>
        </pc:spChg>
        <pc:picChg chg="add mod ord">
          <ac:chgData name="Jikai Wang" userId="+Gd3CT06CWWTniw9F812evCUGLQ2YTRu+VHAeNy2rNY=" providerId="None" clId="Web-{191926F6-9C8C-401C-B9F1-FFF84A8D2479}" dt="2024-09-16T19:38:39.031" v="146"/>
          <ac:picMkLst>
            <pc:docMk/>
            <pc:sldMk cId="935242957" sldId="271"/>
            <ac:picMk id="4" creationId="{FBAE8A7A-B7BA-FE77-ED22-4A624B559C82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19:43:18.322" v="161"/>
        <pc:sldMkLst>
          <pc:docMk/>
          <pc:sldMk cId="1396701976" sldId="272"/>
        </pc:sldMkLst>
        <pc:spChg chg="mod">
          <ac:chgData name="Jikai Wang" userId="+Gd3CT06CWWTniw9F812evCUGLQ2YTRu+VHAeNy2rNY=" providerId="None" clId="Web-{191926F6-9C8C-401C-B9F1-FFF84A8D2479}" dt="2024-09-16T19:43:17.009" v="160" actId="20577"/>
          <ac:spMkLst>
            <pc:docMk/>
            <pc:sldMk cId="1396701976" sldId="272"/>
            <ac:spMk id="2" creationId="{5DB70247-3825-E8D2-F564-85597CAF8AD1}"/>
          </ac:spMkLst>
        </pc:spChg>
        <pc:spChg chg="del">
          <ac:chgData name="Jikai Wang" userId="+Gd3CT06CWWTniw9F812evCUGLQ2YTRu+VHAeNy2rNY=" providerId="None" clId="Web-{191926F6-9C8C-401C-B9F1-FFF84A8D2479}" dt="2024-09-16T19:43:18.322" v="161"/>
          <ac:spMkLst>
            <pc:docMk/>
            <pc:sldMk cId="1396701976" sldId="272"/>
            <ac:spMk id="3" creationId="{F044FE00-4A32-3011-56C0-199AFDDD501B}"/>
          </ac:spMkLst>
        </pc:spChg>
        <pc:picChg chg="add mod ord">
          <ac:chgData name="Jikai Wang" userId="+Gd3CT06CWWTniw9F812evCUGLQ2YTRu+VHAeNy2rNY=" providerId="None" clId="Web-{191926F6-9C8C-401C-B9F1-FFF84A8D2479}" dt="2024-09-16T19:43:18.322" v="161"/>
          <ac:picMkLst>
            <pc:docMk/>
            <pc:sldMk cId="1396701976" sldId="272"/>
            <ac:picMk id="4" creationId="{C6657C01-B3D9-7605-AB82-E5741B4EAF44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19:45:30.452" v="166"/>
        <pc:sldMkLst>
          <pc:docMk/>
          <pc:sldMk cId="1825225776" sldId="273"/>
        </pc:sldMkLst>
        <pc:spChg chg="mod">
          <ac:chgData name="Jikai Wang" userId="+Gd3CT06CWWTniw9F812evCUGLQ2YTRu+VHAeNy2rNY=" providerId="None" clId="Web-{191926F6-9C8C-401C-B9F1-FFF84A8D2479}" dt="2024-09-16T19:45:10.873" v="165" actId="20577"/>
          <ac:spMkLst>
            <pc:docMk/>
            <pc:sldMk cId="1825225776" sldId="273"/>
            <ac:spMk id="2" creationId="{88F2F886-62E9-5051-103D-AEB90368D115}"/>
          </ac:spMkLst>
        </pc:spChg>
        <pc:spChg chg="del">
          <ac:chgData name="Jikai Wang" userId="+Gd3CT06CWWTniw9F812evCUGLQ2YTRu+VHAeNy2rNY=" providerId="None" clId="Web-{191926F6-9C8C-401C-B9F1-FFF84A8D2479}" dt="2024-09-16T19:45:30.452" v="166"/>
          <ac:spMkLst>
            <pc:docMk/>
            <pc:sldMk cId="1825225776" sldId="273"/>
            <ac:spMk id="3" creationId="{DB9FC2CD-D77F-6F57-26DA-7699D3EFE1E0}"/>
          </ac:spMkLst>
        </pc:spChg>
        <pc:picChg chg="add mod ord">
          <ac:chgData name="Jikai Wang" userId="+Gd3CT06CWWTniw9F812evCUGLQ2YTRu+VHAeNy2rNY=" providerId="None" clId="Web-{191926F6-9C8C-401C-B9F1-FFF84A8D2479}" dt="2024-09-16T19:45:30.452" v="166"/>
          <ac:picMkLst>
            <pc:docMk/>
            <pc:sldMk cId="1825225776" sldId="273"/>
            <ac:picMk id="4" creationId="{9C64E415-81CA-C1E0-6011-D5D84E7A5B4D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19:50:45.229" v="180"/>
        <pc:sldMkLst>
          <pc:docMk/>
          <pc:sldMk cId="1492916125" sldId="274"/>
        </pc:sldMkLst>
        <pc:spChg chg="mod">
          <ac:chgData name="Jikai Wang" userId="+Gd3CT06CWWTniw9F812evCUGLQ2YTRu+VHAeNy2rNY=" providerId="None" clId="Web-{191926F6-9C8C-401C-B9F1-FFF84A8D2479}" dt="2024-09-16T19:48:40.021" v="175" actId="20577"/>
          <ac:spMkLst>
            <pc:docMk/>
            <pc:sldMk cId="1492916125" sldId="274"/>
            <ac:spMk id="2" creationId="{87F6E154-3F13-7E0E-8F91-323B6BB28C28}"/>
          </ac:spMkLst>
        </pc:spChg>
        <pc:spChg chg="del">
          <ac:chgData name="Jikai Wang" userId="+Gd3CT06CWWTniw9F812evCUGLQ2YTRu+VHAeNy2rNY=" providerId="None" clId="Web-{191926F6-9C8C-401C-B9F1-FFF84A8D2479}" dt="2024-09-16T19:48:43.224" v="176"/>
          <ac:spMkLst>
            <pc:docMk/>
            <pc:sldMk cId="1492916125" sldId="274"/>
            <ac:spMk id="3" creationId="{60298252-A59C-49E0-679C-51D5ABEF482C}"/>
          </ac:spMkLst>
        </pc:spChg>
        <pc:spChg chg="add del mod">
          <ac:chgData name="Jikai Wang" userId="+Gd3CT06CWWTniw9F812evCUGLQ2YTRu+VHAeNy2rNY=" providerId="None" clId="Web-{191926F6-9C8C-401C-B9F1-FFF84A8D2479}" dt="2024-09-16T19:50:45.229" v="180"/>
          <ac:spMkLst>
            <pc:docMk/>
            <pc:sldMk cId="1492916125" sldId="274"/>
            <ac:spMk id="6" creationId="{7F25B006-1860-1F69-D701-BABFBDE4FAF1}"/>
          </ac:spMkLst>
        </pc:spChg>
        <pc:picChg chg="add del mod ord">
          <ac:chgData name="Jikai Wang" userId="+Gd3CT06CWWTniw9F812evCUGLQ2YTRu+VHAeNy2rNY=" providerId="None" clId="Web-{191926F6-9C8C-401C-B9F1-FFF84A8D2479}" dt="2024-09-16T19:50:44.135" v="179"/>
          <ac:picMkLst>
            <pc:docMk/>
            <pc:sldMk cId="1492916125" sldId="274"/>
            <ac:picMk id="4" creationId="{4983B9DD-0BC3-27E3-5EA6-40DE3440DD4A}"/>
          </ac:picMkLst>
        </pc:picChg>
        <pc:picChg chg="add mod ord">
          <ac:chgData name="Jikai Wang" userId="+Gd3CT06CWWTniw9F812evCUGLQ2YTRu+VHAeNy2rNY=" providerId="None" clId="Web-{191926F6-9C8C-401C-B9F1-FFF84A8D2479}" dt="2024-09-16T19:50:45.229" v="180"/>
          <ac:picMkLst>
            <pc:docMk/>
            <pc:sldMk cId="1492916125" sldId="274"/>
            <ac:picMk id="7" creationId="{BC3CAE5D-9208-D26E-49F9-37A7167C5E17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19:52:20.670" v="189"/>
        <pc:sldMkLst>
          <pc:docMk/>
          <pc:sldMk cId="492152626" sldId="275"/>
        </pc:sldMkLst>
        <pc:spChg chg="mod">
          <ac:chgData name="Jikai Wang" userId="+Gd3CT06CWWTniw9F812evCUGLQ2YTRu+VHAeNy2rNY=" providerId="None" clId="Web-{191926F6-9C8C-401C-B9F1-FFF84A8D2479}" dt="2024-09-16T19:52:17.544" v="188" actId="20577"/>
          <ac:spMkLst>
            <pc:docMk/>
            <pc:sldMk cId="492152626" sldId="275"/>
            <ac:spMk id="2" creationId="{0F05252E-F77A-0224-7B86-7DFF0161F7FF}"/>
          </ac:spMkLst>
        </pc:spChg>
        <pc:spChg chg="del">
          <ac:chgData name="Jikai Wang" userId="+Gd3CT06CWWTniw9F812evCUGLQ2YTRu+VHAeNy2rNY=" providerId="None" clId="Web-{191926F6-9C8C-401C-B9F1-FFF84A8D2479}" dt="2024-09-16T19:52:20.670" v="189"/>
          <ac:spMkLst>
            <pc:docMk/>
            <pc:sldMk cId="492152626" sldId="275"/>
            <ac:spMk id="3" creationId="{CBE19B27-9917-EB90-0356-4532A11C9D98}"/>
          </ac:spMkLst>
        </pc:spChg>
        <pc:picChg chg="add mod ord">
          <ac:chgData name="Jikai Wang" userId="+Gd3CT06CWWTniw9F812evCUGLQ2YTRu+VHAeNy2rNY=" providerId="None" clId="Web-{191926F6-9C8C-401C-B9F1-FFF84A8D2479}" dt="2024-09-16T19:52:20.670" v="189"/>
          <ac:picMkLst>
            <pc:docMk/>
            <pc:sldMk cId="492152626" sldId="275"/>
            <ac:picMk id="4" creationId="{88A7ECB2-4C10-3764-C94C-EA3012BEFCFF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19:53:54.829" v="195"/>
        <pc:sldMkLst>
          <pc:docMk/>
          <pc:sldMk cId="2122499357" sldId="276"/>
        </pc:sldMkLst>
        <pc:spChg chg="mod">
          <ac:chgData name="Jikai Wang" userId="+Gd3CT06CWWTniw9F812evCUGLQ2YTRu+VHAeNy2rNY=" providerId="None" clId="Web-{191926F6-9C8C-401C-B9F1-FFF84A8D2479}" dt="2024-09-16T19:53:53.157" v="194" actId="20577"/>
          <ac:spMkLst>
            <pc:docMk/>
            <pc:sldMk cId="2122499357" sldId="276"/>
            <ac:spMk id="2" creationId="{936E613D-7356-38DD-8FEE-64502E8B1CF0}"/>
          </ac:spMkLst>
        </pc:spChg>
        <pc:spChg chg="del">
          <ac:chgData name="Jikai Wang" userId="+Gd3CT06CWWTniw9F812evCUGLQ2YTRu+VHAeNy2rNY=" providerId="None" clId="Web-{191926F6-9C8C-401C-B9F1-FFF84A8D2479}" dt="2024-09-16T19:53:54.829" v="195"/>
          <ac:spMkLst>
            <pc:docMk/>
            <pc:sldMk cId="2122499357" sldId="276"/>
            <ac:spMk id="3" creationId="{3823413D-06B9-184D-3CFD-E496716CEB43}"/>
          </ac:spMkLst>
        </pc:spChg>
        <pc:picChg chg="add mod ord">
          <ac:chgData name="Jikai Wang" userId="+Gd3CT06CWWTniw9F812evCUGLQ2YTRu+VHAeNy2rNY=" providerId="None" clId="Web-{191926F6-9C8C-401C-B9F1-FFF84A8D2479}" dt="2024-09-16T19:53:54.829" v="195"/>
          <ac:picMkLst>
            <pc:docMk/>
            <pc:sldMk cId="2122499357" sldId="276"/>
            <ac:picMk id="4" creationId="{BE916931-7989-3639-75C9-7F8DD3A004DF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19:57:24.259" v="199"/>
        <pc:sldMkLst>
          <pc:docMk/>
          <pc:sldMk cId="2624107718" sldId="277"/>
        </pc:sldMkLst>
        <pc:spChg chg="mod">
          <ac:chgData name="Jikai Wang" userId="+Gd3CT06CWWTniw9F812evCUGLQ2YTRu+VHAeNy2rNY=" providerId="None" clId="Web-{191926F6-9C8C-401C-B9F1-FFF84A8D2479}" dt="2024-09-16T19:57:22.477" v="198" actId="20577"/>
          <ac:spMkLst>
            <pc:docMk/>
            <pc:sldMk cId="2624107718" sldId="277"/>
            <ac:spMk id="2" creationId="{1F12AF35-F02A-1150-6C00-F87F3E2531C7}"/>
          </ac:spMkLst>
        </pc:spChg>
        <pc:spChg chg="del">
          <ac:chgData name="Jikai Wang" userId="+Gd3CT06CWWTniw9F812evCUGLQ2YTRu+VHAeNy2rNY=" providerId="None" clId="Web-{191926F6-9C8C-401C-B9F1-FFF84A8D2479}" dt="2024-09-16T19:57:24.259" v="199"/>
          <ac:spMkLst>
            <pc:docMk/>
            <pc:sldMk cId="2624107718" sldId="277"/>
            <ac:spMk id="3" creationId="{5D8A1E31-7C1B-8A48-A7B3-CC48001AF7EB}"/>
          </ac:spMkLst>
        </pc:spChg>
        <pc:picChg chg="add mod ord">
          <ac:chgData name="Jikai Wang" userId="+Gd3CT06CWWTniw9F812evCUGLQ2YTRu+VHAeNy2rNY=" providerId="None" clId="Web-{191926F6-9C8C-401C-B9F1-FFF84A8D2479}" dt="2024-09-16T19:57:24.259" v="199"/>
          <ac:picMkLst>
            <pc:docMk/>
            <pc:sldMk cId="2624107718" sldId="277"/>
            <ac:picMk id="4" creationId="{F6F30679-E27C-78B7-733C-D086A0929565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01:44.955" v="208"/>
        <pc:sldMkLst>
          <pc:docMk/>
          <pc:sldMk cId="665473511" sldId="278"/>
        </pc:sldMkLst>
        <pc:spChg chg="mod">
          <ac:chgData name="Jikai Wang" userId="+Gd3CT06CWWTniw9F812evCUGLQ2YTRu+VHAeNy2rNY=" providerId="None" clId="Web-{191926F6-9C8C-401C-B9F1-FFF84A8D2479}" dt="2024-09-16T20:01:41.237" v="207" actId="20577"/>
          <ac:spMkLst>
            <pc:docMk/>
            <pc:sldMk cId="665473511" sldId="278"/>
            <ac:spMk id="2" creationId="{8A2A8BDE-95BD-B26E-B8B3-066D6D264C62}"/>
          </ac:spMkLst>
        </pc:spChg>
        <pc:spChg chg="del">
          <ac:chgData name="Jikai Wang" userId="+Gd3CT06CWWTniw9F812evCUGLQ2YTRu+VHAeNy2rNY=" providerId="None" clId="Web-{191926F6-9C8C-401C-B9F1-FFF84A8D2479}" dt="2024-09-16T20:01:44.955" v="208"/>
          <ac:spMkLst>
            <pc:docMk/>
            <pc:sldMk cId="665473511" sldId="278"/>
            <ac:spMk id="3" creationId="{8AF26726-43D1-6D53-D11C-E60798DEBCDA}"/>
          </ac:spMkLst>
        </pc:spChg>
        <pc:picChg chg="add mod ord">
          <ac:chgData name="Jikai Wang" userId="+Gd3CT06CWWTniw9F812evCUGLQ2YTRu+VHAeNy2rNY=" providerId="None" clId="Web-{191926F6-9C8C-401C-B9F1-FFF84A8D2479}" dt="2024-09-16T20:01:44.955" v="208"/>
          <ac:picMkLst>
            <pc:docMk/>
            <pc:sldMk cId="665473511" sldId="278"/>
            <ac:picMk id="4" creationId="{19D4A90E-FABE-38BB-21A4-32AE677E473A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03:57.382" v="215"/>
        <pc:sldMkLst>
          <pc:docMk/>
          <pc:sldMk cId="3468593792" sldId="279"/>
        </pc:sldMkLst>
        <pc:spChg chg="mod">
          <ac:chgData name="Jikai Wang" userId="+Gd3CT06CWWTniw9F812evCUGLQ2YTRu+VHAeNy2rNY=" providerId="None" clId="Web-{191926F6-9C8C-401C-B9F1-FFF84A8D2479}" dt="2024-09-16T20:03:55.648" v="214" actId="20577"/>
          <ac:spMkLst>
            <pc:docMk/>
            <pc:sldMk cId="3468593792" sldId="279"/>
            <ac:spMk id="2" creationId="{351E6783-62A4-B1E2-00E0-CA9829630DD1}"/>
          </ac:spMkLst>
        </pc:spChg>
        <pc:spChg chg="del">
          <ac:chgData name="Jikai Wang" userId="+Gd3CT06CWWTniw9F812evCUGLQ2YTRu+VHAeNy2rNY=" providerId="None" clId="Web-{191926F6-9C8C-401C-B9F1-FFF84A8D2479}" dt="2024-09-16T20:03:57.382" v="215"/>
          <ac:spMkLst>
            <pc:docMk/>
            <pc:sldMk cId="3468593792" sldId="279"/>
            <ac:spMk id="3" creationId="{6A90A55B-ED8B-7031-A7DA-E1714F27876C}"/>
          </ac:spMkLst>
        </pc:spChg>
        <pc:picChg chg="add mod ord">
          <ac:chgData name="Jikai Wang" userId="+Gd3CT06CWWTniw9F812evCUGLQ2YTRu+VHAeNy2rNY=" providerId="None" clId="Web-{191926F6-9C8C-401C-B9F1-FFF84A8D2479}" dt="2024-09-16T20:03:57.382" v="215"/>
          <ac:picMkLst>
            <pc:docMk/>
            <pc:sldMk cId="3468593792" sldId="279"/>
            <ac:picMk id="4" creationId="{AD566077-1C0B-BBD3-6375-A16877CFBA19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06:12.996" v="220"/>
        <pc:sldMkLst>
          <pc:docMk/>
          <pc:sldMk cId="3919145972" sldId="280"/>
        </pc:sldMkLst>
        <pc:spChg chg="mod">
          <ac:chgData name="Jikai Wang" userId="+Gd3CT06CWWTniw9F812evCUGLQ2YTRu+VHAeNy2rNY=" providerId="None" clId="Web-{191926F6-9C8C-401C-B9F1-FFF84A8D2479}" dt="2024-09-16T20:06:11.652" v="219" actId="20577"/>
          <ac:spMkLst>
            <pc:docMk/>
            <pc:sldMk cId="3919145972" sldId="280"/>
            <ac:spMk id="2" creationId="{F9782CC3-2771-A6B9-A43E-3754E0BD378A}"/>
          </ac:spMkLst>
        </pc:spChg>
        <pc:spChg chg="del">
          <ac:chgData name="Jikai Wang" userId="+Gd3CT06CWWTniw9F812evCUGLQ2YTRu+VHAeNy2rNY=" providerId="None" clId="Web-{191926F6-9C8C-401C-B9F1-FFF84A8D2479}" dt="2024-09-16T20:06:12.996" v="220"/>
          <ac:spMkLst>
            <pc:docMk/>
            <pc:sldMk cId="3919145972" sldId="280"/>
            <ac:spMk id="3" creationId="{7BCA35DE-322C-3A72-81C6-AF5A9B830027}"/>
          </ac:spMkLst>
        </pc:spChg>
        <pc:picChg chg="add mod ord">
          <ac:chgData name="Jikai Wang" userId="+Gd3CT06CWWTniw9F812evCUGLQ2YTRu+VHAeNy2rNY=" providerId="None" clId="Web-{191926F6-9C8C-401C-B9F1-FFF84A8D2479}" dt="2024-09-16T20:06:12.996" v="220"/>
          <ac:picMkLst>
            <pc:docMk/>
            <pc:sldMk cId="3919145972" sldId="280"/>
            <ac:picMk id="4" creationId="{5DF34599-6914-D806-42FE-0BCE5590FC45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08:43.392" v="226"/>
        <pc:sldMkLst>
          <pc:docMk/>
          <pc:sldMk cId="1835358463" sldId="281"/>
        </pc:sldMkLst>
        <pc:spChg chg="mod">
          <ac:chgData name="Jikai Wang" userId="+Gd3CT06CWWTniw9F812evCUGLQ2YTRu+VHAeNy2rNY=" providerId="None" clId="Web-{191926F6-9C8C-401C-B9F1-FFF84A8D2479}" dt="2024-09-16T20:08:41.595" v="225" actId="20577"/>
          <ac:spMkLst>
            <pc:docMk/>
            <pc:sldMk cId="1835358463" sldId="281"/>
            <ac:spMk id="2" creationId="{0B1347DD-8F79-E9F8-AFF8-DFBC2410D582}"/>
          </ac:spMkLst>
        </pc:spChg>
        <pc:spChg chg="del">
          <ac:chgData name="Jikai Wang" userId="+Gd3CT06CWWTniw9F812evCUGLQ2YTRu+VHAeNy2rNY=" providerId="None" clId="Web-{191926F6-9C8C-401C-B9F1-FFF84A8D2479}" dt="2024-09-16T20:08:43.392" v="226"/>
          <ac:spMkLst>
            <pc:docMk/>
            <pc:sldMk cId="1835358463" sldId="281"/>
            <ac:spMk id="3" creationId="{75B3705D-6CC5-EA50-9032-A8EC1A0BEE8E}"/>
          </ac:spMkLst>
        </pc:spChg>
        <pc:picChg chg="add mod ord">
          <ac:chgData name="Jikai Wang" userId="+Gd3CT06CWWTniw9F812evCUGLQ2YTRu+VHAeNy2rNY=" providerId="None" clId="Web-{191926F6-9C8C-401C-B9F1-FFF84A8D2479}" dt="2024-09-16T20:08:43.392" v="226"/>
          <ac:picMkLst>
            <pc:docMk/>
            <pc:sldMk cId="1835358463" sldId="281"/>
            <ac:picMk id="4" creationId="{15742133-F480-2F4D-B49C-386C7D0D08CF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11:35.148" v="232" actId="20577"/>
        <pc:sldMkLst>
          <pc:docMk/>
          <pc:sldMk cId="2554504094" sldId="282"/>
        </pc:sldMkLst>
        <pc:spChg chg="mod">
          <ac:chgData name="Jikai Wang" userId="+Gd3CT06CWWTniw9F812evCUGLQ2YTRu+VHAeNy2rNY=" providerId="None" clId="Web-{191926F6-9C8C-401C-B9F1-FFF84A8D2479}" dt="2024-09-16T20:11:35.148" v="232" actId="20577"/>
          <ac:spMkLst>
            <pc:docMk/>
            <pc:sldMk cId="2554504094" sldId="282"/>
            <ac:spMk id="2" creationId="{DC9D60B6-FEC5-6F79-01C2-828E6876B3A9}"/>
          </ac:spMkLst>
        </pc:spChg>
        <pc:spChg chg="del">
          <ac:chgData name="Jikai Wang" userId="+Gd3CT06CWWTniw9F812evCUGLQ2YTRu+VHAeNy2rNY=" providerId="None" clId="Web-{191926F6-9C8C-401C-B9F1-FFF84A8D2479}" dt="2024-09-16T20:09:35.847" v="227"/>
          <ac:spMkLst>
            <pc:docMk/>
            <pc:sldMk cId="2554504094" sldId="282"/>
            <ac:spMk id="3" creationId="{0ABBD729-76CD-23CD-D45D-76D3BF8D2025}"/>
          </ac:spMkLst>
        </pc:spChg>
        <pc:picChg chg="add mod ord">
          <ac:chgData name="Jikai Wang" userId="+Gd3CT06CWWTniw9F812evCUGLQ2YTRu+VHAeNy2rNY=" providerId="None" clId="Web-{191926F6-9C8C-401C-B9F1-FFF84A8D2479}" dt="2024-09-16T20:09:35.847" v="227"/>
          <ac:picMkLst>
            <pc:docMk/>
            <pc:sldMk cId="2554504094" sldId="282"/>
            <ac:picMk id="4" creationId="{5F550DAB-8E03-24AB-F8D8-53EDD67AF379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12:07.306" v="241"/>
        <pc:sldMkLst>
          <pc:docMk/>
          <pc:sldMk cId="2468333353" sldId="283"/>
        </pc:sldMkLst>
        <pc:spChg chg="mod">
          <ac:chgData name="Jikai Wang" userId="+Gd3CT06CWWTniw9F812evCUGLQ2YTRu+VHAeNy2rNY=" providerId="None" clId="Web-{191926F6-9C8C-401C-B9F1-FFF84A8D2479}" dt="2024-09-16T20:12:04.228" v="240" actId="20577"/>
          <ac:spMkLst>
            <pc:docMk/>
            <pc:sldMk cId="2468333353" sldId="283"/>
            <ac:spMk id="2" creationId="{ACE8705C-453B-BB24-F84B-522A790503EF}"/>
          </ac:spMkLst>
        </pc:spChg>
        <pc:spChg chg="del">
          <ac:chgData name="Jikai Wang" userId="+Gd3CT06CWWTniw9F812evCUGLQ2YTRu+VHAeNy2rNY=" providerId="None" clId="Web-{191926F6-9C8C-401C-B9F1-FFF84A8D2479}" dt="2024-09-16T20:12:07.306" v="241"/>
          <ac:spMkLst>
            <pc:docMk/>
            <pc:sldMk cId="2468333353" sldId="283"/>
            <ac:spMk id="3" creationId="{45523D14-BF7C-70C1-46A4-7F22B28E5EFA}"/>
          </ac:spMkLst>
        </pc:spChg>
        <pc:picChg chg="add mod ord">
          <ac:chgData name="Jikai Wang" userId="+Gd3CT06CWWTniw9F812evCUGLQ2YTRu+VHAeNy2rNY=" providerId="None" clId="Web-{191926F6-9C8C-401C-B9F1-FFF84A8D2479}" dt="2024-09-16T20:12:07.306" v="241"/>
          <ac:picMkLst>
            <pc:docMk/>
            <pc:sldMk cId="2468333353" sldId="283"/>
            <ac:picMk id="4" creationId="{F5D40B04-0122-56A6-06E7-2548A74401A5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16:50.425" v="247" actId="20577"/>
        <pc:sldMkLst>
          <pc:docMk/>
          <pc:sldMk cId="2697541680" sldId="284"/>
        </pc:sldMkLst>
        <pc:spChg chg="mod">
          <ac:chgData name="Jikai Wang" userId="+Gd3CT06CWWTniw9F812evCUGLQ2YTRu+VHAeNy2rNY=" providerId="None" clId="Web-{191926F6-9C8C-401C-B9F1-FFF84A8D2479}" dt="2024-09-16T20:16:50.425" v="247" actId="20577"/>
          <ac:spMkLst>
            <pc:docMk/>
            <pc:sldMk cId="2697541680" sldId="284"/>
            <ac:spMk id="2" creationId="{32601055-53C7-4C92-9246-F8023FDAB0B8}"/>
          </ac:spMkLst>
        </pc:spChg>
        <pc:spChg chg="del">
          <ac:chgData name="Jikai Wang" userId="+Gd3CT06CWWTniw9F812evCUGLQ2YTRu+VHAeNy2rNY=" providerId="None" clId="Web-{191926F6-9C8C-401C-B9F1-FFF84A8D2479}" dt="2024-09-16T20:15:02.765" v="242"/>
          <ac:spMkLst>
            <pc:docMk/>
            <pc:sldMk cId="2697541680" sldId="284"/>
            <ac:spMk id="3" creationId="{562E4BBD-4DA3-598F-4B01-6EF17FD6F7BA}"/>
          </ac:spMkLst>
        </pc:spChg>
        <pc:picChg chg="add mod ord">
          <ac:chgData name="Jikai Wang" userId="+Gd3CT06CWWTniw9F812evCUGLQ2YTRu+VHAeNy2rNY=" providerId="None" clId="Web-{191926F6-9C8C-401C-B9F1-FFF84A8D2479}" dt="2024-09-16T20:15:02.765" v="242"/>
          <ac:picMkLst>
            <pc:docMk/>
            <pc:sldMk cId="2697541680" sldId="284"/>
            <ac:picMk id="4" creationId="{81D30726-0FAE-6336-9DCB-B3A975081CCE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17:29.255" v="253"/>
        <pc:sldMkLst>
          <pc:docMk/>
          <pc:sldMk cId="3255359007" sldId="285"/>
        </pc:sldMkLst>
        <pc:spChg chg="mod">
          <ac:chgData name="Jikai Wang" userId="+Gd3CT06CWWTniw9F812evCUGLQ2YTRu+VHAeNy2rNY=" providerId="None" clId="Web-{191926F6-9C8C-401C-B9F1-FFF84A8D2479}" dt="2024-09-16T20:17:27.974" v="252" actId="20577"/>
          <ac:spMkLst>
            <pc:docMk/>
            <pc:sldMk cId="3255359007" sldId="285"/>
            <ac:spMk id="2" creationId="{2E0D1668-E1BA-1508-F6AB-5EA44703A8E7}"/>
          </ac:spMkLst>
        </pc:spChg>
        <pc:spChg chg="del">
          <ac:chgData name="Jikai Wang" userId="+Gd3CT06CWWTniw9F812evCUGLQ2YTRu+VHAeNy2rNY=" providerId="None" clId="Web-{191926F6-9C8C-401C-B9F1-FFF84A8D2479}" dt="2024-09-16T20:17:29.255" v="253"/>
          <ac:spMkLst>
            <pc:docMk/>
            <pc:sldMk cId="3255359007" sldId="285"/>
            <ac:spMk id="3" creationId="{5277BC11-034D-106A-64AC-99727405462B}"/>
          </ac:spMkLst>
        </pc:spChg>
        <pc:picChg chg="add mod ord">
          <ac:chgData name="Jikai Wang" userId="+Gd3CT06CWWTniw9F812evCUGLQ2YTRu+VHAeNy2rNY=" providerId="None" clId="Web-{191926F6-9C8C-401C-B9F1-FFF84A8D2479}" dt="2024-09-16T20:17:29.255" v="253"/>
          <ac:picMkLst>
            <pc:docMk/>
            <pc:sldMk cId="3255359007" sldId="285"/>
            <ac:picMk id="4" creationId="{2DA0431B-0F4E-3CB0-3687-D58F4BDA0981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20:27.011" v="259" actId="20577"/>
        <pc:sldMkLst>
          <pc:docMk/>
          <pc:sldMk cId="1387222869" sldId="286"/>
        </pc:sldMkLst>
        <pc:spChg chg="mod">
          <ac:chgData name="Jikai Wang" userId="+Gd3CT06CWWTniw9F812evCUGLQ2YTRu+VHAeNy2rNY=" providerId="None" clId="Web-{191926F6-9C8C-401C-B9F1-FFF84A8D2479}" dt="2024-09-16T20:20:27.011" v="259" actId="20577"/>
          <ac:spMkLst>
            <pc:docMk/>
            <pc:sldMk cId="1387222869" sldId="286"/>
            <ac:spMk id="2" creationId="{E8BC249D-C796-1BF4-F9CC-403A7A15CFA0}"/>
          </ac:spMkLst>
        </pc:spChg>
        <pc:spChg chg="del">
          <ac:chgData name="Jikai Wang" userId="+Gd3CT06CWWTniw9F812evCUGLQ2YTRu+VHAeNy2rNY=" providerId="None" clId="Web-{191926F6-9C8C-401C-B9F1-FFF84A8D2479}" dt="2024-09-16T20:19:11.337" v="254"/>
          <ac:spMkLst>
            <pc:docMk/>
            <pc:sldMk cId="1387222869" sldId="286"/>
            <ac:spMk id="3" creationId="{7B1A42D4-A691-74E9-25C1-C5845F8D636D}"/>
          </ac:spMkLst>
        </pc:spChg>
        <pc:picChg chg="add mod ord">
          <ac:chgData name="Jikai Wang" userId="+Gd3CT06CWWTniw9F812evCUGLQ2YTRu+VHAeNy2rNY=" providerId="None" clId="Web-{191926F6-9C8C-401C-B9F1-FFF84A8D2479}" dt="2024-09-16T20:19:11.337" v="254"/>
          <ac:picMkLst>
            <pc:docMk/>
            <pc:sldMk cId="1387222869" sldId="286"/>
            <ac:picMk id="4" creationId="{D51F3DC4-447D-71AA-BAD2-3254386FAE91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25:37.554" v="264"/>
        <pc:sldMkLst>
          <pc:docMk/>
          <pc:sldMk cId="669029219" sldId="287"/>
        </pc:sldMkLst>
        <pc:spChg chg="mod">
          <ac:chgData name="Jikai Wang" userId="+Gd3CT06CWWTniw9F812evCUGLQ2YTRu+VHAeNy2rNY=" providerId="None" clId="Web-{191926F6-9C8C-401C-B9F1-FFF84A8D2479}" dt="2024-09-16T20:25:33.100" v="263" actId="20577"/>
          <ac:spMkLst>
            <pc:docMk/>
            <pc:sldMk cId="669029219" sldId="287"/>
            <ac:spMk id="2" creationId="{DD6C3131-1A2A-A313-7B0B-5E4AF864BA09}"/>
          </ac:spMkLst>
        </pc:spChg>
        <pc:spChg chg="del">
          <ac:chgData name="Jikai Wang" userId="+Gd3CT06CWWTniw9F812evCUGLQ2YTRu+VHAeNy2rNY=" providerId="None" clId="Web-{191926F6-9C8C-401C-B9F1-FFF84A8D2479}" dt="2024-09-16T20:25:37.554" v="264"/>
          <ac:spMkLst>
            <pc:docMk/>
            <pc:sldMk cId="669029219" sldId="287"/>
            <ac:spMk id="3" creationId="{67C9DFBB-6136-DCAC-2F7A-9044EE827B74}"/>
          </ac:spMkLst>
        </pc:spChg>
        <pc:picChg chg="add mod ord">
          <ac:chgData name="Jikai Wang" userId="+Gd3CT06CWWTniw9F812evCUGLQ2YTRu+VHAeNy2rNY=" providerId="None" clId="Web-{191926F6-9C8C-401C-B9F1-FFF84A8D2479}" dt="2024-09-16T20:25:37.554" v="264"/>
          <ac:picMkLst>
            <pc:docMk/>
            <pc:sldMk cId="669029219" sldId="287"/>
            <ac:picMk id="4" creationId="{A1003F57-EB79-A741-A3F1-4AD8129E8F3E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27:36.324" v="272"/>
        <pc:sldMkLst>
          <pc:docMk/>
          <pc:sldMk cId="3454552667" sldId="288"/>
        </pc:sldMkLst>
        <pc:spChg chg="mod">
          <ac:chgData name="Jikai Wang" userId="+Gd3CT06CWWTniw9F812evCUGLQ2YTRu+VHAeNy2rNY=" providerId="None" clId="Web-{191926F6-9C8C-401C-B9F1-FFF84A8D2479}" dt="2024-09-16T20:27:35.089" v="271" actId="20577"/>
          <ac:spMkLst>
            <pc:docMk/>
            <pc:sldMk cId="3454552667" sldId="288"/>
            <ac:spMk id="2" creationId="{777B6F2D-40BC-51AB-3FCF-809F3E01014B}"/>
          </ac:spMkLst>
        </pc:spChg>
        <pc:spChg chg="del">
          <ac:chgData name="Jikai Wang" userId="+Gd3CT06CWWTniw9F812evCUGLQ2YTRu+VHAeNy2rNY=" providerId="None" clId="Web-{191926F6-9C8C-401C-B9F1-FFF84A8D2479}" dt="2024-09-16T20:27:36.324" v="272"/>
          <ac:spMkLst>
            <pc:docMk/>
            <pc:sldMk cId="3454552667" sldId="288"/>
            <ac:spMk id="3" creationId="{687F315E-3F72-E160-5C24-94022E2A19BB}"/>
          </ac:spMkLst>
        </pc:spChg>
        <pc:picChg chg="add mod ord">
          <ac:chgData name="Jikai Wang" userId="+Gd3CT06CWWTniw9F812evCUGLQ2YTRu+VHAeNy2rNY=" providerId="None" clId="Web-{191926F6-9C8C-401C-B9F1-FFF84A8D2479}" dt="2024-09-16T20:27:36.324" v="272"/>
          <ac:picMkLst>
            <pc:docMk/>
            <pc:sldMk cId="3454552667" sldId="288"/>
            <ac:picMk id="4" creationId="{FD8950E9-877D-E94C-EEF9-FFFBF04B00F0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31:00.018" v="280"/>
        <pc:sldMkLst>
          <pc:docMk/>
          <pc:sldMk cId="3418974365" sldId="289"/>
        </pc:sldMkLst>
        <pc:spChg chg="mod">
          <ac:chgData name="Jikai Wang" userId="+Gd3CT06CWWTniw9F812evCUGLQ2YTRu+VHAeNy2rNY=" providerId="None" clId="Web-{191926F6-9C8C-401C-B9F1-FFF84A8D2479}" dt="2024-09-16T20:30:19.392" v="277" actId="20577"/>
          <ac:spMkLst>
            <pc:docMk/>
            <pc:sldMk cId="3418974365" sldId="289"/>
            <ac:spMk id="2" creationId="{ED2C9352-2692-EBDC-58FF-3CC4E6F128E6}"/>
          </ac:spMkLst>
        </pc:spChg>
        <pc:spChg chg="del">
          <ac:chgData name="Jikai Wang" userId="+Gd3CT06CWWTniw9F812evCUGLQ2YTRu+VHAeNy2rNY=" providerId="None" clId="Web-{191926F6-9C8C-401C-B9F1-FFF84A8D2479}" dt="2024-09-16T20:30:21.126" v="278"/>
          <ac:spMkLst>
            <pc:docMk/>
            <pc:sldMk cId="3418974365" sldId="289"/>
            <ac:spMk id="3" creationId="{686C4219-9B35-1586-5B84-8AA31DFD7684}"/>
          </ac:spMkLst>
        </pc:spChg>
        <pc:spChg chg="add del mod">
          <ac:chgData name="Jikai Wang" userId="+Gd3CT06CWWTniw9F812evCUGLQ2YTRu+VHAeNy2rNY=" providerId="None" clId="Web-{191926F6-9C8C-401C-B9F1-FFF84A8D2479}" dt="2024-09-16T20:31:00.018" v="280"/>
          <ac:spMkLst>
            <pc:docMk/>
            <pc:sldMk cId="3418974365" sldId="289"/>
            <ac:spMk id="6" creationId="{4457070A-0EB1-4A75-7637-B62D82C6FA8B}"/>
          </ac:spMkLst>
        </pc:spChg>
        <pc:picChg chg="add del mod ord">
          <ac:chgData name="Jikai Wang" userId="+Gd3CT06CWWTniw9F812evCUGLQ2YTRu+VHAeNy2rNY=" providerId="None" clId="Web-{191926F6-9C8C-401C-B9F1-FFF84A8D2479}" dt="2024-09-16T20:30:57.487" v="279"/>
          <ac:picMkLst>
            <pc:docMk/>
            <pc:sldMk cId="3418974365" sldId="289"/>
            <ac:picMk id="4" creationId="{DC37EC8F-0D1E-BC7D-EC08-65CF02964705}"/>
          </ac:picMkLst>
        </pc:picChg>
        <pc:picChg chg="add mod ord">
          <ac:chgData name="Jikai Wang" userId="+Gd3CT06CWWTniw9F812evCUGLQ2YTRu+VHAeNy2rNY=" providerId="None" clId="Web-{191926F6-9C8C-401C-B9F1-FFF84A8D2479}" dt="2024-09-16T20:31:00.018" v="280"/>
          <ac:picMkLst>
            <pc:docMk/>
            <pc:sldMk cId="3418974365" sldId="289"/>
            <ac:picMk id="7" creationId="{CB7D8065-37FC-1924-8C8F-CC99715E7C2E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34:06.806" v="298" actId="20577"/>
        <pc:sldMkLst>
          <pc:docMk/>
          <pc:sldMk cId="537312041" sldId="290"/>
        </pc:sldMkLst>
        <pc:spChg chg="mod">
          <ac:chgData name="Jikai Wang" userId="+Gd3CT06CWWTniw9F812evCUGLQ2YTRu+VHAeNy2rNY=" providerId="None" clId="Web-{191926F6-9C8C-401C-B9F1-FFF84A8D2479}" dt="2024-09-16T20:34:06.806" v="298" actId="20577"/>
          <ac:spMkLst>
            <pc:docMk/>
            <pc:sldMk cId="537312041" sldId="290"/>
            <ac:spMk id="2" creationId="{5757BB0C-10DD-EB4B-2968-EF62FE0DA60A}"/>
          </ac:spMkLst>
        </pc:spChg>
        <pc:spChg chg="del">
          <ac:chgData name="Jikai Wang" userId="+Gd3CT06CWWTniw9F812evCUGLQ2YTRu+VHAeNy2rNY=" providerId="None" clId="Web-{191926F6-9C8C-401C-B9F1-FFF84A8D2479}" dt="2024-09-16T20:32:16.990" v="281"/>
          <ac:spMkLst>
            <pc:docMk/>
            <pc:sldMk cId="537312041" sldId="290"/>
            <ac:spMk id="3" creationId="{ED902CBA-4EDE-D9BE-BA0A-7985AAFB1B52}"/>
          </ac:spMkLst>
        </pc:spChg>
        <pc:picChg chg="add mod ord">
          <ac:chgData name="Jikai Wang" userId="+Gd3CT06CWWTniw9F812evCUGLQ2YTRu+VHAeNy2rNY=" providerId="None" clId="Web-{191926F6-9C8C-401C-B9F1-FFF84A8D2479}" dt="2024-09-16T20:32:16.990" v="281"/>
          <ac:picMkLst>
            <pc:docMk/>
            <pc:sldMk cId="537312041" sldId="290"/>
            <ac:picMk id="4" creationId="{A3722D93-A8CE-A826-5E96-1E79BA946ED1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35:45.201" v="306" actId="20577"/>
        <pc:sldMkLst>
          <pc:docMk/>
          <pc:sldMk cId="3502684054" sldId="291"/>
        </pc:sldMkLst>
        <pc:spChg chg="mod">
          <ac:chgData name="Jikai Wang" userId="+Gd3CT06CWWTniw9F812evCUGLQ2YTRu+VHAeNy2rNY=" providerId="None" clId="Web-{191926F6-9C8C-401C-B9F1-FFF84A8D2479}" dt="2024-09-16T20:35:45.201" v="306" actId="20577"/>
          <ac:spMkLst>
            <pc:docMk/>
            <pc:sldMk cId="3502684054" sldId="291"/>
            <ac:spMk id="2" creationId="{EA23C77E-5B3B-CD8F-755C-27831DBC02F3}"/>
          </ac:spMkLst>
        </pc:spChg>
        <pc:spChg chg="del">
          <ac:chgData name="Jikai Wang" userId="+Gd3CT06CWWTniw9F812evCUGLQ2YTRu+VHAeNy2rNY=" providerId="None" clId="Web-{191926F6-9C8C-401C-B9F1-FFF84A8D2479}" dt="2024-09-16T20:34:08.760" v="299"/>
          <ac:spMkLst>
            <pc:docMk/>
            <pc:sldMk cId="3502684054" sldId="291"/>
            <ac:spMk id="3" creationId="{46DFE019-27D7-8524-E697-F4A626E978C3}"/>
          </ac:spMkLst>
        </pc:spChg>
        <pc:picChg chg="add mod ord">
          <ac:chgData name="Jikai Wang" userId="+Gd3CT06CWWTniw9F812evCUGLQ2YTRu+VHAeNy2rNY=" providerId="None" clId="Web-{191926F6-9C8C-401C-B9F1-FFF84A8D2479}" dt="2024-09-16T20:34:08.760" v="299"/>
          <ac:picMkLst>
            <pc:docMk/>
            <pc:sldMk cId="3502684054" sldId="291"/>
            <ac:picMk id="4" creationId="{F1D95091-253D-8741-9050-9A5FED55D472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36:19.921" v="312"/>
        <pc:sldMkLst>
          <pc:docMk/>
          <pc:sldMk cId="3888608401" sldId="292"/>
        </pc:sldMkLst>
        <pc:spChg chg="mod">
          <ac:chgData name="Jikai Wang" userId="+Gd3CT06CWWTniw9F812evCUGLQ2YTRu+VHAeNy2rNY=" providerId="None" clId="Web-{191926F6-9C8C-401C-B9F1-FFF84A8D2479}" dt="2024-09-16T20:36:18.358" v="311" actId="20577"/>
          <ac:spMkLst>
            <pc:docMk/>
            <pc:sldMk cId="3888608401" sldId="292"/>
            <ac:spMk id="2" creationId="{35ED23EF-5B4C-C1D1-1A5A-63E12FE0FE10}"/>
          </ac:spMkLst>
        </pc:spChg>
        <pc:spChg chg="del">
          <ac:chgData name="Jikai Wang" userId="+Gd3CT06CWWTniw9F812evCUGLQ2YTRu+VHAeNy2rNY=" providerId="None" clId="Web-{191926F6-9C8C-401C-B9F1-FFF84A8D2479}" dt="2024-09-16T20:36:19.921" v="312"/>
          <ac:spMkLst>
            <pc:docMk/>
            <pc:sldMk cId="3888608401" sldId="292"/>
            <ac:spMk id="3" creationId="{C2EEE0D3-06DB-AF85-F56B-52FD8D1C08E1}"/>
          </ac:spMkLst>
        </pc:spChg>
        <pc:picChg chg="add mod ord">
          <ac:chgData name="Jikai Wang" userId="+Gd3CT06CWWTniw9F812evCUGLQ2YTRu+VHAeNy2rNY=" providerId="None" clId="Web-{191926F6-9C8C-401C-B9F1-FFF84A8D2479}" dt="2024-09-16T20:36:19.921" v="312"/>
          <ac:picMkLst>
            <pc:docMk/>
            <pc:sldMk cId="3888608401" sldId="292"/>
            <ac:picMk id="4" creationId="{FAC50528-3362-02F0-04A8-7308C8C4DDCD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38:07.518" v="319"/>
        <pc:sldMkLst>
          <pc:docMk/>
          <pc:sldMk cId="2026913716" sldId="293"/>
        </pc:sldMkLst>
        <pc:spChg chg="mod">
          <ac:chgData name="Jikai Wang" userId="+Gd3CT06CWWTniw9F812evCUGLQ2YTRu+VHAeNy2rNY=" providerId="None" clId="Web-{191926F6-9C8C-401C-B9F1-FFF84A8D2479}" dt="2024-09-16T20:38:05.956" v="318" actId="20577"/>
          <ac:spMkLst>
            <pc:docMk/>
            <pc:sldMk cId="2026913716" sldId="293"/>
            <ac:spMk id="2" creationId="{76189F5D-3D84-2A9F-682D-2303DD034A15}"/>
          </ac:spMkLst>
        </pc:spChg>
        <pc:spChg chg="del">
          <ac:chgData name="Jikai Wang" userId="+Gd3CT06CWWTniw9F812evCUGLQ2YTRu+VHAeNy2rNY=" providerId="None" clId="Web-{191926F6-9C8C-401C-B9F1-FFF84A8D2479}" dt="2024-09-16T20:38:07.518" v="319"/>
          <ac:spMkLst>
            <pc:docMk/>
            <pc:sldMk cId="2026913716" sldId="293"/>
            <ac:spMk id="3" creationId="{456BC793-B8E5-DE54-1597-6E6945A5F421}"/>
          </ac:spMkLst>
        </pc:spChg>
        <pc:picChg chg="add mod ord">
          <ac:chgData name="Jikai Wang" userId="+Gd3CT06CWWTniw9F812evCUGLQ2YTRu+VHAeNy2rNY=" providerId="None" clId="Web-{191926F6-9C8C-401C-B9F1-FFF84A8D2479}" dt="2024-09-16T20:38:07.518" v="319"/>
          <ac:picMkLst>
            <pc:docMk/>
            <pc:sldMk cId="2026913716" sldId="293"/>
            <ac:picMk id="4" creationId="{3ECDADDD-210B-D3B7-7579-F9E6733E468F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40:15.601" v="323"/>
        <pc:sldMkLst>
          <pc:docMk/>
          <pc:sldMk cId="426708445" sldId="294"/>
        </pc:sldMkLst>
        <pc:spChg chg="mod">
          <ac:chgData name="Jikai Wang" userId="+Gd3CT06CWWTniw9F812evCUGLQ2YTRu+VHAeNy2rNY=" providerId="None" clId="Web-{191926F6-9C8C-401C-B9F1-FFF84A8D2479}" dt="2024-09-16T20:40:13.898" v="322" actId="20577"/>
          <ac:spMkLst>
            <pc:docMk/>
            <pc:sldMk cId="426708445" sldId="294"/>
            <ac:spMk id="2" creationId="{E27CEC39-82E0-1368-9E03-C95A52B92775}"/>
          </ac:spMkLst>
        </pc:spChg>
        <pc:spChg chg="del">
          <ac:chgData name="Jikai Wang" userId="+Gd3CT06CWWTniw9F812evCUGLQ2YTRu+VHAeNy2rNY=" providerId="None" clId="Web-{191926F6-9C8C-401C-B9F1-FFF84A8D2479}" dt="2024-09-16T20:40:15.601" v="323"/>
          <ac:spMkLst>
            <pc:docMk/>
            <pc:sldMk cId="426708445" sldId="294"/>
            <ac:spMk id="3" creationId="{0B144441-54CC-818E-3F6E-608AD34D83C4}"/>
          </ac:spMkLst>
        </pc:spChg>
        <pc:picChg chg="add mod ord">
          <ac:chgData name="Jikai Wang" userId="+Gd3CT06CWWTniw9F812evCUGLQ2YTRu+VHAeNy2rNY=" providerId="None" clId="Web-{191926F6-9C8C-401C-B9F1-FFF84A8D2479}" dt="2024-09-16T20:40:15.601" v="323"/>
          <ac:picMkLst>
            <pc:docMk/>
            <pc:sldMk cId="426708445" sldId="294"/>
            <ac:picMk id="4" creationId="{ED439B5E-2318-FA53-35C1-29B8B76C21BF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42:52.028" v="328" actId="20577"/>
        <pc:sldMkLst>
          <pc:docMk/>
          <pc:sldMk cId="2199164253" sldId="295"/>
        </pc:sldMkLst>
        <pc:spChg chg="mod">
          <ac:chgData name="Jikai Wang" userId="+Gd3CT06CWWTniw9F812evCUGLQ2YTRu+VHAeNy2rNY=" providerId="None" clId="Web-{191926F6-9C8C-401C-B9F1-FFF84A8D2479}" dt="2024-09-16T20:42:52.028" v="328" actId="20577"/>
          <ac:spMkLst>
            <pc:docMk/>
            <pc:sldMk cId="2199164253" sldId="295"/>
            <ac:spMk id="2" creationId="{F43C7995-9AAC-E79D-C303-3C8449E07FEF}"/>
          </ac:spMkLst>
        </pc:spChg>
        <pc:spChg chg="del">
          <ac:chgData name="Jikai Wang" userId="+Gd3CT06CWWTniw9F812evCUGLQ2YTRu+VHAeNy2rNY=" providerId="None" clId="Web-{191926F6-9C8C-401C-B9F1-FFF84A8D2479}" dt="2024-09-16T20:41:29.494" v="326"/>
          <ac:spMkLst>
            <pc:docMk/>
            <pc:sldMk cId="2199164253" sldId="295"/>
            <ac:spMk id="3" creationId="{5367A0CD-7648-4C2D-D2B0-DEF6CEDC80B1}"/>
          </ac:spMkLst>
        </pc:spChg>
        <pc:picChg chg="add mod ord">
          <ac:chgData name="Jikai Wang" userId="+Gd3CT06CWWTniw9F812evCUGLQ2YTRu+VHAeNy2rNY=" providerId="None" clId="Web-{191926F6-9C8C-401C-B9F1-FFF84A8D2479}" dt="2024-09-16T20:41:29.494" v="326"/>
          <ac:picMkLst>
            <pc:docMk/>
            <pc:sldMk cId="2199164253" sldId="295"/>
            <ac:picMk id="4" creationId="{44EC3A1C-FEDC-943F-2254-F8D4F7DE5FA2}"/>
          </ac:picMkLst>
        </pc:picChg>
      </pc:sldChg>
      <pc:sldChg chg="addSp delSp modSp new">
        <pc:chgData name="Jikai Wang" userId="+Gd3CT06CWWTniw9F812evCUGLQ2YTRu+VHAeNy2rNY=" providerId="None" clId="Web-{191926F6-9C8C-401C-B9F1-FFF84A8D2479}" dt="2024-09-16T20:44:48.626" v="334" actId="20577"/>
        <pc:sldMkLst>
          <pc:docMk/>
          <pc:sldMk cId="2917539617" sldId="296"/>
        </pc:sldMkLst>
        <pc:spChg chg="mod">
          <ac:chgData name="Jikai Wang" userId="+Gd3CT06CWWTniw9F812evCUGLQ2YTRu+VHAeNy2rNY=" providerId="None" clId="Web-{191926F6-9C8C-401C-B9F1-FFF84A8D2479}" dt="2024-09-16T20:44:48.626" v="334" actId="20577"/>
          <ac:spMkLst>
            <pc:docMk/>
            <pc:sldMk cId="2917539617" sldId="296"/>
            <ac:spMk id="2" creationId="{14215622-D2C9-0420-2271-A846B051FC95}"/>
          </ac:spMkLst>
        </pc:spChg>
        <pc:spChg chg="del">
          <ac:chgData name="Jikai Wang" userId="+Gd3CT06CWWTniw9F812evCUGLQ2YTRu+VHAeNy2rNY=" providerId="None" clId="Web-{191926F6-9C8C-401C-B9F1-FFF84A8D2479}" dt="2024-09-16T20:43:16.920" v="332"/>
          <ac:spMkLst>
            <pc:docMk/>
            <pc:sldMk cId="2917539617" sldId="296"/>
            <ac:spMk id="3" creationId="{9053028A-C127-2B20-BC3C-33BAF12F1A0A}"/>
          </ac:spMkLst>
        </pc:spChg>
        <pc:picChg chg="add mod ord">
          <ac:chgData name="Jikai Wang" userId="+Gd3CT06CWWTniw9F812evCUGLQ2YTRu+VHAeNy2rNY=" providerId="None" clId="Web-{191926F6-9C8C-401C-B9F1-FFF84A8D2479}" dt="2024-09-16T20:43:16.920" v="332"/>
          <ac:picMkLst>
            <pc:docMk/>
            <pc:sldMk cId="2917539617" sldId="296"/>
            <ac:picMk id="4" creationId="{3FE17CBF-629B-8E79-7FC3-17650F401406}"/>
          </ac:picMkLst>
        </pc:picChg>
      </pc:sldChg>
      <pc:sldChg chg="new">
        <pc:chgData name="Jikai Wang" userId="+Gd3CT06CWWTniw9F812evCUGLQ2YTRu+VHAeNy2rNY=" providerId="None" clId="Web-{191926F6-9C8C-401C-B9F1-FFF84A8D2479}" dt="2024-09-16T19:15:44.950" v="30"/>
        <pc:sldMkLst>
          <pc:docMk/>
          <pc:sldMk cId="1421577205" sldId="297"/>
        </pc:sldMkLst>
      </pc:sldChg>
      <pc:sldChg chg="new">
        <pc:chgData name="Jikai Wang" userId="+Gd3CT06CWWTniw9F812evCUGLQ2YTRu+VHAeNy2rNY=" providerId="None" clId="Web-{191926F6-9C8C-401C-B9F1-FFF84A8D2479}" dt="2024-09-16T19:15:45.341" v="31"/>
        <pc:sldMkLst>
          <pc:docMk/>
          <pc:sldMk cId="2969282782" sldId="298"/>
        </pc:sldMkLst>
      </pc:sldChg>
      <pc:sldChg chg="new">
        <pc:chgData name="Jikai Wang" userId="+Gd3CT06CWWTniw9F812evCUGLQ2YTRu+VHAeNy2rNY=" providerId="None" clId="Web-{191926F6-9C8C-401C-B9F1-FFF84A8D2479}" dt="2024-09-16T19:15:45.747" v="32"/>
        <pc:sldMkLst>
          <pc:docMk/>
          <pc:sldMk cId="302784432" sldId="299"/>
        </pc:sldMkLst>
      </pc:sldChg>
      <pc:sldChg chg="new">
        <pc:chgData name="Jikai Wang" userId="+Gd3CT06CWWTniw9F812evCUGLQ2YTRu+VHAeNy2rNY=" providerId="None" clId="Web-{191926F6-9C8C-401C-B9F1-FFF84A8D2479}" dt="2024-09-16T19:15:46.122" v="33"/>
        <pc:sldMkLst>
          <pc:docMk/>
          <pc:sldMk cId="3023137692" sldId="300"/>
        </pc:sldMkLst>
      </pc:sldChg>
      <pc:sldChg chg="new">
        <pc:chgData name="Jikai Wang" userId="+Gd3CT06CWWTniw9F812evCUGLQ2YTRu+VHAeNy2rNY=" providerId="None" clId="Web-{191926F6-9C8C-401C-B9F1-FFF84A8D2479}" dt="2024-09-16T19:15:46.466" v="34"/>
        <pc:sldMkLst>
          <pc:docMk/>
          <pc:sldMk cId="274178381" sldId="301"/>
        </pc:sldMkLst>
      </pc:sldChg>
      <pc:sldChg chg="new">
        <pc:chgData name="Jikai Wang" userId="+Gd3CT06CWWTniw9F812evCUGLQ2YTRu+VHAeNy2rNY=" providerId="None" clId="Web-{191926F6-9C8C-401C-B9F1-FFF84A8D2479}" dt="2024-09-16T19:15:46.841" v="35"/>
        <pc:sldMkLst>
          <pc:docMk/>
          <pc:sldMk cId="27600690" sldId="302"/>
        </pc:sldMkLst>
      </pc:sldChg>
      <pc:sldChg chg="new">
        <pc:chgData name="Jikai Wang" userId="+Gd3CT06CWWTniw9F812evCUGLQ2YTRu+VHAeNy2rNY=" providerId="None" clId="Web-{191926F6-9C8C-401C-B9F1-FFF84A8D2479}" dt="2024-09-16T19:15:47.231" v="36"/>
        <pc:sldMkLst>
          <pc:docMk/>
          <pc:sldMk cId="1470777005" sldId="303"/>
        </pc:sldMkLst>
      </pc:sldChg>
      <pc:sldChg chg="new">
        <pc:chgData name="Jikai Wang" userId="+Gd3CT06CWWTniw9F812evCUGLQ2YTRu+VHAeNy2rNY=" providerId="None" clId="Web-{191926F6-9C8C-401C-B9F1-FFF84A8D2479}" dt="2024-09-16T19:15:47.622" v="37"/>
        <pc:sldMkLst>
          <pc:docMk/>
          <pc:sldMk cId="3165974384" sldId="304"/>
        </pc:sldMkLst>
      </pc:sldChg>
      <pc:sldChg chg="new">
        <pc:chgData name="Jikai Wang" userId="+Gd3CT06CWWTniw9F812evCUGLQ2YTRu+VHAeNy2rNY=" providerId="None" clId="Web-{191926F6-9C8C-401C-B9F1-FFF84A8D2479}" dt="2024-09-16T19:15:48.106" v="38"/>
        <pc:sldMkLst>
          <pc:docMk/>
          <pc:sldMk cId="3095308663" sldId="305"/>
        </pc:sldMkLst>
      </pc:sldChg>
      <pc:sldChg chg="new">
        <pc:chgData name="Jikai Wang" userId="+Gd3CT06CWWTniw9F812evCUGLQ2YTRu+VHAeNy2rNY=" providerId="None" clId="Web-{191926F6-9C8C-401C-B9F1-FFF84A8D2479}" dt="2024-09-16T19:15:48.513" v="39"/>
        <pc:sldMkLst>
          <pc:docMk/>
          <pc:sldMk cId="256054685" sldId="306"/>
        </pc:sldMkLst>
      </pc:sldChg>
      <pc:sldChg chg="new">
        <pc:chgData name="Jikai Wang" userId="+Gd3CT06CWWTniw9F812evCUGLQ2YTRu+VHAeNy2rNY=" providerId="None" clId="Web-{191926F6-9C8C-401C-B9F1-FFF84A8D2479}" dt="2024-09-16T19:15:48.825" v="40"/>
        <pc:sldMkLst>
          <pc:docMk/>
          <pc:sldMk cId="406843405" sldId="307"/>
        </pc:sldMkLst>
      </pc:sldChg>
      <pc:sldChg chg="new">
        <pc:chgData name="Jikai Wang" userId="+Gd3CT06CWWTniw9F812evCUGLQ2YTRu+VHAeNy2rNY=" providerId="None" clId="Web-{191926F6-9C8C-401C-B9F1-FFF84A8D2479}" dt="2024-09-16T19:15:49.247" v="41"/>
        <pc:sldMkLst>
          <pc:docMk/>
          <pc:sldMk cId="4008543368" sldId="308"/>
        </pc:sldMkLst>
      </pc:sldChg>
      <pc:sldChg chg="new">
        <pc:chgData name="Jikai Wang" userId="+Gd3CT06CWWTniw9F812evCUGLQ2YTRu+VHAeNy2rNY=" providerId="None" clId="Web-{191926F6-9C8C-401C-B9F1-FFF84A8D2479}" dt="2024-09-16T19:15:49.747" v="42"/>
        <pc:sldMkLst>
          <pc:docMk/>
          <pc:sldMk cId="1995585969" sldId="309"/>
        </pc:sldMkLst>
      </pc:sldChg>
      <pc:sldChg chg="new">
        <pc:chgData name="Jikai Wang" userId="+Gd3CT06CWWTniw9F812evCUGLQ2YTRu+VHAeNy2rNY=" providerId="None" clId="Web-{191926F6-9C8C-401C-B9F1-FFF84A8D2479}" dt="2024-09-16T19:15:50.044" v="43"/>
        <pc:sldMkLst>
          <pc:docMk/>
          <pc:sldMk cId="639338674" sldId="310"/>
        </pc:sldMkLst>
      </pc:sldChg>
      <pc:sldChg chg="new">
        <pc:chgData name="Jikai Wang" userId="+Gd3CT06CWWTniw9F812evCUGLQ2YTRu+VHAeNy2rNY=" providerId="None" clId="Web-{191926F6-9C8C-401C-B9F1-FFF84A8D2479}" dt="2024-09-16T19:15:50.482" v="44"/>
        <pc:sldMkLst>
          <pc:docMk/>
          <pc:sldMk cId="1918579457" sldId="311"/>
        </pc:sldMkLst>
      </pc:sldChg>
      <pc:sldChg chg="new">
        <pc:chgData name="Jikai Wang" userId="+Gd3CT06CWWTniw9F812evCUGLQ2YTRu+VHAeNy2rNY=" providerId="None" clId="Web-{191926F6-9C8C-401C-B9F1-FFF84A8D2479}" dt="2024-09-16T19:15:50.903" v="45"/>
        <pc:sldMkLst>
          <pc:docMk/>
          <pc:sldMk cId="1918491598" sldId="312"/>
        </pc:sldMkLst>
      </pc:sldChg>
      <pc:sldChg chg="new">
        <pc:chgData name="Jikai Wang" userId="+Gd3CT06CWWTniw9F812evCUGLQ2YTRu+VHAeNy2rNY=" providerId="None" clId="Web-{191926F6-9C8C-401C-B9F1-FFF84A8D2479}" dt="2024-09-16T19:15:51.419" v="46"/>
        <pc:sldMkLst>
          <pc:docMk/>
          <pc:sldMk cId="2901766013" sldId="313"/>
        </pc:sldMkLst>
      </pc:sldChg>
      <pc:sldChg chg="new">
        <pc:chgData name="Jikai Wang" userId="+Gd3CT06CWWTniw9F812evCUGLQ2YTRu+VHAeNy2rNY=" providerId="None" clId="Web-{191926F6-9C8C-401C-B9F1-FFF84A8D2479}" dt="2024-09-16T19:15:51.732" v="47"/>
        <pc:sldMkLst>
          <pc:docMk/>
          <pc:sldMk cId="3196042184" sldId="314"/>
        </pc:sldMkLst>
      </pc:sldChg>
      <pc:sldChg chg="new">
        <pc:chgData name="Jikai Wang" userId="+Gd3CT06CWWTniw9F812evCUGLQ2YTRu+VHAeNy2rNY=" providerId="None" clId="Web-{191926F6-9C8C-401C-B9F1-FFF84A8D2479}" dt="2024-09-16T19:15:52.185" v="48"/>
        <pc:sldMkLst>
          <pc:docMk/>
          <pc:sldMk cId="2365637923" sldId="315"/>
        </pc:sldMkLst>
      </pc:sldChg>
      <pc:sldChg chg="new">
        <pc:chgData name="Jikai Wang" userId="+Gd3CT06CWWTniw9F812evCUGLQ2YTRu+VHAeNy2rNY=" providerId="None" clId="Web-{191926F6-9C8C-401C-B9F1-FFF84A8D2479}" dt="2024-09-16T19:15:52.544" v="49"/>
        <pc:sldMkLst>
          <pc:docMk/>
          <pc:sldMk cId="2523381483" sldId="316"/>
        </pc:sldMkLst>
      </pc:sldChg>
      <pc:sldChg chg="new">
        <pc:chgData name="Jikai Wang" userId="+Gd3CT06CWWTniw9F812evCUGLQ2YTRu+VHAeNy2rNY=" providerId="None" clId="Web-{191926F6-9C8C-401C-B9F1-FFF84A8D2479}" dt="2024-09-16T19:15:52.997" v="50"/>
        <pc:sldMkLst>
          <pc:docMk/>
          <pc:sldMk cId="1872384818" sldId="317"/>
        </pc:sldMkLst>
      </pc:sldChg>
      <pc:sldChg chg="new">
        <pc:chgData name="Jikai Wang" userId="+Gd3CT06CWWTniw9F812evCUGLQ2YTRu+VHAeNy2rNY=" providerId="None" clId="Web-{191926F6-9C8C-401C-B9F1-FFF84A8D2479}" dt="2024-09-16T19:15:53.341" v="51"/>
        <pc:sldMkLst>
          <pc:docMk/>
          <pc:sldMk cId="4251884217" sldId="318"/>
        </pc:sldMkLst>
      </pc:sldChg>
      <pc:sldChg chg="new">
        <pc:chgData name="Jikai Wang" userId="+Gd3CT06CWWTniw9F812evCUGLQ2YTRu+VHAeNy2rNY=" providerId="None" clId="Web-{191926F6-9C8C-401C-B9F1-FFF84A8D2479}" dt="2024-09-16T19:15:53.794" v="52"/>
        <pc:sldMkLst>
          <pc:docMk/>
          <pc:sldMk cId="1600157320" sldId="319"/>
        </pc:sldMkLst>
      </pc:sldChg>
      <pc:sldChg chg="new">
        <pc:chgData name="Jikai Wang" userId="+Gd3CT06CWWTniw9F812evCUGLQ2YTRu+VHAeNy2rNY=" providerId="None" clId="Web-{191926F6-9C8C-401C-B9F1-FFF84A8D2479}" dt="2024-09-16T19:15:54.232" v="53"/>
        <pc:sldMkLst>
          <pc:docMk/>
          <pc:sldMk cId="1984956416" sldId="320"/>
        </pc:sldMkLst>
      </pc:sldChg>
      <pc:sldChg chg="new">
        <pc:chgData name="Jikai Wang" userId="+Gd3CT06CWWTniw9F812evCUGLQ2YTRu+VHAeNy2rNY=" providerId="None" clId="Web-{191926F6-9C8C-401C-B9F1-FFF84A8D2479}" dt="2024-09-16T19:15:54.560" v="54"/>
        <pc:sldMkLst>
          <pc:docMk/>
          <pc:sldMk cId="1634160544" sldId="321"/>
        </pc:sldMkLst>
      </pc:sldChg>
      <pc:sldChg chg="new">
        <pc:chgData name="Jikai Wang" userId="+Gd3CT06CWWTniw9F812evCUGLQ2YTRu+VHAeNy2rNY=" providerId="None" clId="Web-{191926F6-9C8C-401C-B9F1-FFF84A8D2479}" dt="2024-09-16T19:15:55.075" v="55"/>
        <pc:sldMkLst>
          <pc:docMk/>
          <pc:sldMk cId="109281510" sldId="322"/>
        </pc:sldMkLst>
      </pc:sldChg>
      <pc:sldChg chg="new">
        <pc:chgData name="Jikai Wang" userId="+Gd3CT06CWWTniw9F812evCUGLQ2YTRu+VHAeNy2rNY=" providerId="None" clId="Web-{191926F6-9C8C-401C-B9F1-FFF84A8D2479}" dt="2024-09-16T19:15:55.482" v="56"/>
        <pc:sldMkLst>
          <pc:docMk/>
          <pc:sldMk cId="297688154" sldId="323"/>
        </pc:sldMkLst>
      </pc:sldChg>
      <pc:sldChg chg="new">
        <pc:chgData name="Jikai Wang" userId="+Gd3CT06CWWTniw9F812evCUGLQ2YTRu+VHAeNy2rNY=" providerId="None" clId="Web-{191926F6-9C8C-401C-B9F1-FFF84A8D2479}" dt="2024-09-16T19:15:55.763" v="57"/>
        <pc:sldMkLst>
          <pc:docMk/>
          <pc:sldMk cId="343596972" sldId="324"/>
        </pc:sldMkLst>
      </pc:sldChg>
      <pc:sldChg chg="new">
        <pc:chgData name="Jikai Wang" userId="+Gd3CT06CWWTniw9F812evCUGLQ2YTRu+VHAeNy2rNY=" providerId="None" clId="Web-{191926F6-9C8C-401C-B9F1-FFF84A8D2479}" dt="2024-09-16T19:15:56.247" v="58"/>
        <pc:sldMkLst>
          <pc:docMk/>
          <pc:sldMk cId="1583979027" sldId="325"/>
        </pc:sldMkLst>
      </pc:sldChg>
      <pc:sldChg chg="new">
        <pc:chgData name="Jikai Wang" userId="+Gd3CT06CWWTniw9F812evCUGLQ2YTRu+VHAeNy2rNY=" providerId="None" clId="Web-{191926F6-9C8C-401C-B9F1-FFF84A8D2479}" dt="2024-09-16T19:15:56.607" v="59"/>
        <pc:sldMkLst>
          <pc:docMk/>
          <pc:sldMk cId="3419518059" sldId="326"/>
        </pc:sldMkLst>
      </pc:sldChg>
      <pc:sldChg chg="new">
        <pc:chgData name="Jikai Wang" userId="+Gd3CT06CWWTniw9F812evCUGLQ2YTRu+VHAeNy2rNY=" providerId="None" clId="Web-{191926F6-9C8C-401C-B9F1-FFF84A8D2479}" dt="2024-09-16T19:15:57.029" v="60"/>
        <pc:sldMkLst>
          <pc:docMk/>
          <pc:sldMk cId="2423031975" sldId="327"/>
        </pc:sldMkLst>
      </pc:sldChg>
      <pc:sldChg chg="new">
        <pc:chgData name="Jikai Wang" userId="+Gd3CT06CWWTniw9F812evCUGLQ2YTRu+VHAeNy2rNY=" providerId="None" clId="Web-{191926F6-9C8C-401C-B9F1-FFF84A8D2479}" dt="2024-09-16T19:15:57.497" v="61"/>
        <pc:sldMkLst>
          <pc:docMk/>
          <pc:sldMk cId="1927233099" sldId="328"/>
        </pc:sldMkLst>
      </pc:sldChg>
      <pc:sldChg chg="new">
        <pc:chgData name="Jikai Wang" userId="+Gd3CT06CWWTniw9F812evCUGLQ2YTRu+VHAeNy2rNY=" providerId="None" clId="Web-{191926F6-9C8C-401C-B9F1-FFF84A8D2479}" dt="2024-09-16T19:15:57.810" v="62"/>
        <pc:sldMkLst>
          <pc:docMk/>
          <pc:sldMk cId="4128941359" sldId="329"/>
        </pc:sldMkLst>
      </pc:sldChg>
      <pc:sldChg chg="new">
        <pc:chgData name="Jikai Wang" userId="+Gd3CT06CWWTniw9F812evCUGLQ2YTRu+VHAeNy2rNY=" providerId="None" clId="Web-{191926F6-9C8C-401C-B9F1-FFF84A8D2479}" dt="2024-09-16T19:15:58.247" v="63"/>
        <pc:sldMkLst>
          <pc:docMk/>
          <pc:sldMk cId="3177588342" sldId="330"/>
        </pc:sldMkLst>
      </pc:sldChg>
      <pc:sldChg chg="new">
        <pc:chgData name="Jikai Wang" userId="+Gd3CT06CWWTniw9F812evCUGLQ2YTRu+VHAeNy2rNY=" providerId="None" clId="Web-{191926F6-9C8C-401C-B9F1-FFF84A8D2479}" dt="2024-09-16T19:15:58.747" v="64"/>
        <pc:sldMkLst>
          <pc:docMk/>
          <pc:sldMk cId="1167879761" sldId="331"/>
        </pc:sldMkLst>
      </pc:sldChg>
      <pc:sldChg chg="new">
        <pc:chgData name="Jikai Wang" userId="+Gd3CT06CWWTniw9F812evCUGLQ2YTRu+VHAeNy2rNY=" providerId="None" clId="Web-{191926F6-9C8C-401C-B9F1-FFF84A8D2479}" dt="2024-09-16T19:15:59.138" v="65"/>
        <pc:sldMkLst>
          <pc:docMk/>
          <pc:sldMk cId="1810019049" sldId="332"/>
        </pc:sldMkLst>
      </pc:sldChg>
      <pc:sldChg chg="new">
        <pc:chgData name="Jikai Wang" userId="+Gd3CT06CWWTniw9F812evCUGLQ2YTRu+VHAeNy2rNY=" providerId="None" clId="Web-{191926F6-9C8C-401C-B9F1-FFF84A8D2479}" dt="2024-09-16T19:15:59.497" v="66"/>
        <pc:sldMkLst>
          <pc:docMk/>
          <pc:sldMk cId="3592337022" sldId="333"/>
        </pc:sldMkLst>
      </pc:sldChg>
      <pc:sldChg chg="new">
        <pc:chgData name="Jikai Wang" userId="+Gd3CT06CWWTniw9F812evCUGLQ2YTRu+VHAeNy2rNY=" providerId="None" clId="Web-{191926F6-9C8C-401C-B9F1-FFF84A8D2479}" dt="2024-09-16T19:15:59.904" v="67"/>
        <pc:sldMkLst>
          <pc:docMk/>
          <pc:sldMk cId="2899010061" sldId="334"/>
        </pc:sldMkLst>
      </pc:sldChg>
      <pc:sldChg chg="new">
        <pc:chgData name="Jikai Wang" userId="+Gd3CT06CWWTniw9F812evCUGLQ2YTRu+VHAeNy2rNY=" providerId="None" clId="Web-{191926F6-9C8C-401C-B9F1-FFF84A8D2479}" dt="2024-09-16T19:16:00.326" v="68"/>
        <pc:sldMkLst>
          <pc:docMk/>
          <pc:sldMk cId="3225554648" sldId="335"/>
        </pc:sldMkLst>
      </pc:sldChg>
      <pc:sldChg chg="new">
        <pc:chgData name="Jikai Wang" userId="+Gd3CT06CWWTniw9F812evCUGLQ2YTRu+VHAeNy2rNY=" providerId="None" clId="Web-{191926F6-9C8C-401C-B9F1-FFF84A8D2479}" dt="2024-09-16T19:16:00.701" v="69"/>
        <pc:sldMkLst>
          <pc:docMk/>
          <pc:sldMk cId="3724172352" sldId="336"/>
        </pc:sldMkLst>
      </pc:sldChg>
      <pc:sldChg chg="new">
        <pc:chgData name="Jikai Wang" userId="+Gd3CT06CWWTniw9F812evCUGLQ2YTRu+VHAeNy2rNY=" providerId="None" clId="Web-{191926F6-9C8C-401C-B9F1-FFF84A8D2479}" dt="2024-09-16T19:16:00.904" v="70"/>
        <pc:sldMkLst>
          <pc:docMk/>
          <pc:sldMk cId="2739717885" sldId="337"/>
        </pc:sldMkLst>
      </pc:sldChg>
      <pc:sldChg chg="new">
        <pc:chgData name="Jikai Wang" userId="+Gd3CT06CWWTniw9F812evCUGLQ2YTRu+VHAeNy2rNY=" providerId="None" clId="Web-{191926F6-9C8C-401C-B9F1-FFF84A8D2479}" dt="2024-09-16T19:16:01.623" v="71"/>
        <pc:sldMkLst>
          <pc:docMk/>
          <pc:sldMk cId="1006760958" sldId="338"/>
        </pc:sldMkLst>
      </pc:sldChg>
      <pc:sldChg chg="new">
        <pc:chgData name="Jikai Wang" userId="+Gd3CT06CWWTniw9F812evCUGLQ2YTRu+VHAeNy2rNY=" providerId="None" clId="Web-{191926F6-9C8C-401C-B9F1-FFF84A8D2479}" dt="2024-09-16T19:16:01.873" v="72"/>
        <pc:sldMkLst>
          <pc:docMk/>
          <pc:sldMk cId="677488346" sldId="339"/>
        </pc:sldMkLst>
      </pc:sldChg>
      <pc:sldChg chg="new">
        <pc:chgData name="Jikai Wang" userId="+Gd3CT06CWWTniw9F812evCUGLQ2YTRu+VHAeNy2rNY=" providerId="None" clId="Web-{191926F6-9C8C-401C-B9F1-FFF84A8D2479}" dt="2024-09-16T19:16:02.169" v="73"/>
        <pc:sldMkLst>
          <pc:docMk/>
          <pc:sldMk cId="2944832419" sldId="340"/>
        </pc:sldMkLst>
      </pc:sldChg>
      <pc:sldChg chg="new">
        <pc:chgData name="Jikai Wang" userId="+Gd3CT06CWWTniw9F812evCUGLQ2YTRu+VHAeNy2rNY=" providerId="None" clId="Web-{191926F6-9C8C-401C-B9F1-FFF84A8D2479}" dt="2024-09-16T19:16:02.716" v="74"/>
        <pc:sldMkLst>
          <pc:docMk/>
          <pc:sldMk cId="154138268" sldId="341"/>
        </pc:sldMkLst>
      </pc:sldChg>
      <pc:sldChg chg="new">
        <pc:chgData name="Jikai Wang" userId="+Gd3CT06CWWTniw9F812evCUGLQ2YTRu+VHAeNy2rNY=" providerId="None" clId="Web-{191926F6-9C8C-401C-B9F1-FFF84A8D2479}" dt="2024-09-16T19:16:03.107" v="75"/>
        <pc:sldMkLst>
          <pc:docMk/>
          <pc:sldMk cId="2412365182" sldId="342"/>
        </pc:sldMkLst>
      </pc:sldChg>
      <pc:sldChg chg="new">
        <pc:chgData name="Jikai Wang" userId="+Gd3CT06CWWTniw9F812evCUGLQ2YTRu+VHAeNy2rNY=" providerId="None" clId="Web-{191926F6-9C8C-401C-B9F1-FFF84A8D2479}" dt="2024-09-16T19:16:04.545" v="76"/>
        <pc:sldMkLst>
          <pc:docMk/>
          <pc:sldMk cId="1487070840" sldId="343"/>
        </pc:sldMkLst>
      </pc:sldChg>
      <pc:sldChg chg="new">
        <pc:chgData name="Jikai Wang" userId="+Gd3CT06CWWTniw9F812evCUGLQ2YTRu+VHAeNy2rNY=" providerId="None" clId="Web-{191926F6-9C8C-401C-B9F1-FFF84A8D2479}" dt="2024-09-16T19:16:05.873" v="77"/>
        <pc:sldMkLst>
          <pc:docMk/>
          <pc:sldMk cId="3342817927" sldId="344"/>
        </pc:sldMkLst>
      </pc:sldChg>
      <pc:sldChg chg="new">
        <pc:chgData name="Jikai Wang" userId="+Gd3CT06CWWTniw9F812evCUGLQ2YTRu+VHAeNy2rNY=" providerId="None" clId="Web-{191926F6-9C8C-401C-B9F1-FFF84A8D2479}" dt="2024-09-16T19:16:05.904" v="78"/>
        <pc:sldMkLst>
          <pc:docMk/>
          <pc:sldMk cId="1363941648" sldId="345"/>
        </pc:sldMkLst>
      </pc:sldChg>
      <pc:sldChg chg="new">
        <pc:chgData name="Jikai Wang" userId="+Gd3CT06CWWTniw9F812evCUGLQ2YTRu+VHAeNy2rNY=" providerId="None" clId="Web-{191926F6-9C8C-401C-B9F1-FFF84A8D2479}" dt="2024-09-16T19:16:05.935" v="79"/>
        <pc:sldMkLst>
          <pc:docMk/>
          <pc:sldMk cId="2298617109" sldId="346"/>
        </pc:sldMkLst>
      </pc:sldChg>
      <pc:sldChg chg="new">
        <pc:chgData name="Jikai Wang" userId="+Gd3CT06CWWTniw9F812evCUGLQ2YTRu+VHAeNy2rNY=" providerId="None" clId="Web-{191926F6-9C8C-401C-B9F1-FFF84A8D2479}" dt="2024-09-16T19:16:05.966" v="80"/>
        <pc:sldMkLst>
          <pc:docMk/>
          <pc:sldMk cId="2689081050" sldId="347"/>
        </pc:sldMkLst>
      </pc:sldChg>
      <pc:sldChg chg="new">
        <pc:chgData name="Jikai Wang" userId="+Gd3CT06CWWTniw9F812evCUGLQ2YTRu+VHAeNy2rNY=" providerId="None" clId="Web-{191926F6-9C8C-401C-B9F1-FFF84A8D2479}" dt="2024-09-16T19:16:06.263" v="81"/>
        <pc:sldMkLst>
          <pc:docMk/>
          <pc:sldMk cId="131468511" sldId="348"/>
        </pc:sldMkLst>
      </pc:sldChg>
      <pc:sldChg chg="new">
        <pc:chgData name="Jikai Wang" userId="+Gd3CT06CWWTniw9F812evCUGLQ2YTRu+VHAeNy2rNY=" providerId="None" clId="Web-{191926F6-9C8C-401C-B9F1-FFF84A8D2479}" dt="2024-09-16T19:16:06.295" v="82"/>
        <pc:sldMkLst>
          <pc:docMk/>
          <pc:sldMk cId="1369234965" sldId="349"/>
        </pc:sldMkLst>
      </pc:sldChg>
      <pc:sldChg chg="new">
        <pc:chgData name="Jikai Wang" userId="+Gd3CT06CWWTniw9F812evCUGLQ2YTRu+VHAeNy2rNY=" providerId="None" clId="Web-{191926F6-9C8C-401C-B9F1-FFF84A8D2479}" dt="2024-09-16T19:16:06.717" v="83"/>
        <pc:sldMkLst>
          <pc:docMk/>
          <pc:sldMk cId="3261601291" sldId="350"/>
        </pc:sldMkLst>
      </pc:sldChg>
      <pc:sldChg chg="new">
        <pc:chgData name="Jikai Wang" userId="+Gd3CT06CWWTniw9F812evCUGLQ2YTRu+VHAeNy2rNY=" providerId="None" clId="Web-{191926F6-9C8C-401C-B9F1-FFF84A8D2479}" dt="2024-09-16T19:16:07.232" v="84"/>
        <pc:sldMkLst>
          <pc:docMk/>
          <pc:sldMk cId="2907176210" sldId="351"/>
        </pc:sldMkLst>
      </pc:sldChg>
      <pc:sldChg chg="new">
        <pc:chgData name="Jikai Wang" userId="+Gd3CT06CWWTniw9F812evCUGLQ2YTRu+VHAeNy2rNY=" providerId="None" clId="Web-{191926F6-9C8C-401C-B9F1-FFF84A8D2479}" dt="2024-09-16T19:16:07.732" v="85"/>
        <pc:sldMkLst>
          <pc:docMk/>
          <pc:sldMk cId="621355141" sldId="352"/>
        </pc:sldMkLst>
      </pc:sldChg>
      <pc:sldChg chg="new">
        <pc:chgData name="Jikai Wang" userId="+Gd3CT06CWWTniw9F812evCUGLQ2YTRu+VHAeNy2rNY=" providerId="None" clId="Web-{191926F6-9C8C-401C-B9F1-FFF84A8D2479}" dt="2024-09-16T19:16:07.920" v="86"/>
        <pc:sldMkLst>
          <pc:docMk/>
          <pc:sldMk cId="3243259406" sldId="353"/>
        </pc:sldMkLst>
      </pc:sldChg>
      <pc:sldChg chg="new">
        <pc:chgData name="Jikai Wang" userId="+Gd3CT06CWWTniw9F812evCUGLQ2YTRu+VHAeNy2rNY=" providerId="None" clId="Web-{191926F6-9C8C-401C-B9F1-FFF84A8D2479}" dt="2024-09-16T19:16:08.013" v="87"/>
        <pc:sldMkLst>
          <pc:docMk/>
          <pc:sldMk cId="2671037344" sldId="354"/>
        </pc:sldMkLst>
      </pc:sldChg>
      <pc:sldChg chg="new">
        <pc:chgData name="Jikai Wang" userId="+Gd3CT06CWWTniw9F812evCUGLQ2YTRu+VHAeNy2rNY=" providerId="None" clId="Web-{191926F6-9C8C-401C-B9F1-FFF84A8D2479}" dt="2024-09-16T19:16:08.482" v="88"/>
        <pc:sldMkLst>
          <pc:docMk/>
          <pc:sldMk cId="2508015648" sldId="355"/>
        </pc:sldMkLst>
      </pc:sldChg>
      <pc:sldChg chg="new">
        <pc:chgData name="Jikai Wang" userId="+Gd3CT06CWWTniw9F812evCUGLQ2YTRu+VHAeNy2rNY=" providerId="None" clId="Web-{191926F6-9C8C-401C-B9F1-FFF84A8D2479}" dt="2024-09-16T19:16:13.295" v="89"/>
        <pc:sldMkLst>
          <pc:docMk/>
          <pc:sldMk cId="1746183882" sldId="356"/>
        </pc:sldMkLst>
      </pc:sldChg>
    </pc:docChg>
  </pc:docChgLst>
  <pc:docChgLst>
    <pc:chgData name="Jikai Wang" userId="+Gd3CT06CWWTniw9F812evCUGLQ2YTRu+VHAeNy2rNY=" providerId="None" clId="Web-{15721FB2-4E55-44A1-8959-58194D6198DB}"/>
    <pc:docChg chg="addSld modSld">
      <pc:chgData name="Jikai Wang" userId="+Gd3CT06CWWTniw9F812evCUGLQ2YTRu+VHAeNy2rNY=" providerId="None" clId="Web-{15721FB2-4E55-44A1-8959-58194D6198DB}" dt="2024-09-20T21:07:37.731" v="135"/>
      <pc:docMkLst>
        <pc:docMk/>
      </pc:docMkLst>
      <pc:sldChg chg="addSp delSp modSp">
        <pc:chgData name="Jikai Wang" userId="+Gd3CT06CWWTniw9F812evCUGLQ2YTRu+VHAeNy2rNY=" providerId="None" clId="Web-{15721FB2-4E55-44A1-8959-58194D6198DB}" dt="2024-09-20T20:11:37.187" v="6"/>
        <pc:sldMkLst>
          <pc:docMk/>
          <pc:sldMk cId="1006760958" sldId="338"/>
        </pc:sldMkLst>
        <pc:spChg chg="mod">
          <ac:chgData name="Jikai Wang" userId="+Gd3CT06CWWTniw9F812evCUGLQ2YTRu+VHAeNy2rNY=" providerId="None" clId="Web-{15721FB2-4E55-44A1-8959-58194D6198DB}" dt="2024-09-20T20:11:35.828" v="5" actId="20577"/>
          <ac:spMkLst>
            <pc:docMk/>
            <pc:sldMk cId="1006760958" sldId="338"/>
            <ac:spMk id="2" creationId="{3431861D-7426-B433-5689-BDDBF44B660A}"/>
          </ac:spMkLst>
        </pc:spChg>
        <pc:spChg chg="del">
          <ac:chgData name="Jikai Wang" userId="+Gd3CT06CWWTniw9F812evCUGLQ2YTRu+VHAeNy2rNY=" providerId="None" clId="Web-{15721FB2-4E55-44A1-8959-58194D6198DB}" dt="2024-09-20T20:11:37.187" v="6"/>
          <ac:spMkLst>
            <pc:docMk/>
            <pc:sldMk cId="1006760958" sldId="338"/>
            <ac:spMk id="3" creationId="{BCF47E55-06DD-380C-B9A4-EC2FD5479AB9}"/>
          </ac:spMkLst>
        </pc:spChg>
        <pc:picChg chg="add mod ord">
          <ac:chgData name="Jikai Wang" userId="+Gd3CT06CWWTniw9F812evCUGLQ2YTRu+VHAeNy2rNY=" providerId="None" clId="Web-{15721FB2-4E55-44A1-8959-58194D6198DB}" dt="2024-09-20T20:11:37.187" v="6"/>
          <ac:picMkLst>
            <pc:docMk/>
            <pc:sldMk cId="1006760958" sldId="338"/>
            <ac:picMk id="4" creationId="{27BEB77C-E7EE-C412-C77E-E57369CF9385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14:16.441" v="12"/>
        <pc:sldMkLst>
          <pc:docMk/>
          <pc:sldMk cId="677488346" sldId="339"/>
        </pc:sldMkLst>
        <pc:spChg chg="mod">
          <ac:chgData name="Jikai Wang" userId="+Gd3CT06CWWTniw9F812evCUGLQ2YTRu+VHAeNy2rNY=" providerId="None" clId="Web-{15721FB2-4E55-44A1-8959-58194D6198DB}" dt="2024-09-20T20:14:15.144" v="11" actId="20577"/>
          <ac:spMkLst>
            <pc:docMk/>
            <pc:sldMk cId="677488346" sldId="339"/>
            <ac:spMk id="2" creationId="{F507863B-E275-A56C-2F1F-658F550A48EC}"/>
          </ac:spMkLst>
        </pc:spChg>
        <pc:spChg chg="del">
          <ac:chgData name="Jikai Wang" userId="+Gd3CT06CWWTniw9F812evCUGLQ2YTRu+VHAeNy2rNY=" providerId="None" clId="Web-{15721FB2-4E55-44A1-8959-58194D6198DB}" dt="2024-09-20T20:14:16.441" v="12"/>
          <ac:spMkLst>
            <pc:docMk/>
            <pc:sldMk cId="677488346" sldId="339"/>
            <ac:spMk id="3" creationId="{3A6D3344-E618-5387-1DEA-1894181E50A2}"/>
          </ac:spMkLst>
        </pc:spChg>
        <pc:picChg chg="add mod ord">
          <ac:chgData name="Jikai Wang" userId="+Gd3CT06CWWTniw9F812evCUGLQ2YTRu+VHAeNy2rNY=" providerId="None" clId="Web-{15721FB2-4E55-44A1-8959-58194D6198DB}" dt="2024-09-20T20:14:16.441" v="12"/>
          <ac:picMkLst>
            <pc:docMk/>
            <pc:sldMk cId="677488346" sldId="339"/>
            <ac:picMk id="4" creationId="{0F1DB7A9-83FF-4A3A-A0CA-F734DC2EF207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20:39.389" v="25" actId="20577"/>
        <pc:sldMkLst>
          <pc:docMk/>
          <pc:sldMk cId="2944832419" sldId="340"/>
        </pc:sldMkLst>
        <pc:spChg chg="mod">
          <ac:chgData name="Jikai Wang" userId="+Gd3CT06CWWTniw9F812evCUGLQ2YTRu+VHAeNy2rNY=" providerId="None" clId="Web-{15721FB2-4E55-44A1-8959-58194D6198DB}" dt="2024-09-20T20:20:39.389" v="25" actId="20577"/>
          <ac:spMkLst>
            <pc:docMk/>
            <pc:sldMk cId="2944832419" sldId="340"/>
            <ac:spMk id="2" creationId="{3F26B218-4FCE-E2FC-FB11-E09031B0D5CF}"/>
          </ac:spMkLst>
        </pc:spChg>
        <pc:spChg chg="del">
          <ac:chgData name="Jikai Wang" userId="+Gd3CT06CWWTniw9F812evCUGLQ2YTRu+VHAeNy2rNY=" providerId="None" clId="Web-{15721FB2-4E55-44A1-8959-58194D6198DB}" dt="2024-09-20T20:16:07.929" v="13"/>
          <ac:spMkLst>
            <pc:docMk/>
            <pc:sldMk cId="2944832419" sldId="340"/>
            <ac:spMk id="3" creationId="{8EDDAE0F-BDE9-96D3-9704-5FCE77440A9B}"/>
          </ac:spMkLst>
        </pc:spChg>
        <pc:picChg chg="add mod ord">
          <ac:chgData name="Jikai Wang" userId="+Gd3CT06CWWTniw9F812evCUGLQ2YTRu+VHAeNy2rNY=" providerId="None" clId="Web-{15721FB2-4E55-44A1-8959-58194D6198DB}" dt="2024-09-20T20:16:07.929" v="13"/>
          <ac:picMkLst>
            <pc:docMk/>
            <pc:sldMk cId="2944832419" sldId="340"/>
            <ac:picMk id="4" creationId="{3691866F-6EC1-8E32-4F43-5B0CEC0CEA8C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25:27.600" v="31"/>
        <pc:sldMkLst>
          <pc:docMk/>
          <pc:sldMk cId="154138268" sldId="341"/>
        </pc:sldMkLst>
        <pc:spChg chg="mod">
          <ac:chgData name="Jikai Wang" userId="+Gd3CT06CWWTniw9F812evCUGLQ2YTRu+VHAeNy2rNY=" providerId="None" clId="Web-{15721FB2-4E55-44A1-8959-58194D6198DB}" dt="2024-09-20T20:25:26.428" v="30" actId="20577"/>
          <ac:spMkLst>
            <pc:docMk/>
            <pc:sldMk cId="154138268" sldId="341"/>
            <ac:spMk id="2" creationId="{D2417636-97E8-6CFD-65EB-EA8D582AA187}"/>
          </ac:spMkLst>
        </pc:spChg>
        <pc:spChg chg="del">
          <ac:chgData name="Jikai Wang" userId="+Gd3CT06CWWTniw9F812evCUGLQ2YTRu+VHAeNy2rNY=" providerId="None" clId="Web-{15721FB2-4E55-44A1-8959-58194D6198DB}" dt="2024-09-20T20:25:27.600" v="31"/>
          <ac:spMkLst>
            <pc:docMk/>
            <pc:sldMk cId="154138268" sldId="341"/>
            <ac:spMk id="3" creationId="{BEA640C5-04D0-3BBC-6B3E-1AC136495FDB}"/>
          </ac:spMkLst>
        </pc:spChg>
        <pc:picChg chg="add mod ord">
          <ac:chgData name="Jikai Wang" userId="+Gd3CT06CWWTniw9F812evCUGLQ2YTRu+VHAeNy2rNY=" providerId="None" clId="Web-{15721FB2-4E55-44A1-8959-58194D6198DB}" dt="2024-09-20T20:25:27.600" v="31"/>
          <ac:picMkLst>
            <pc:docMk/>
            <pc:sldMk cId="154138268" sldId="341"/>
            <ac:picMk id="4" creationId="{62282E3F-3A06-CA10-D192-4D82A2082E22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27:07.462" v="35"/>
        <pc:sldMkLst>
          <pc:docMk/>
          <pc:sldMk cId="2412365182" sldId="342"/>
        </pc:sldMkLst>
        <pc:spChg chg="mod">
          <ac:chgData name="Jikai Wang" userId="+Gd3CT06CWWTniw9F812evCUGLQ2YTRu+VHAeNy2rNY=" providerId="None" clId="Web-{15721FB2-4E55-44A1-8959-58194D6198DB}" dt="2024-09-20T20:27:06.400" v="34" actId="20577"/>
          <ac:spMkLst>
            <pc:docMk/>
            <pc:sldMk cId="2412365182" sldId="342"/>
            <ac:spMk id="2" creationId="{ADFBA651-E918-5274-3562-A0BF2904172E}"/>
          </ac:spMkLst>
        </pc:spChg>
        <pc:spChg chg="del">
          <ac:chgData name="Jikai Wang" userId="+Gd3CT06CWWTniw9F812evCUGLQ2YTRu+VHAeNy2rNY=" providerId="None" clId="Web-{15721FB2-4E55-44A1-8959-58194D6198DB}" dt="2024-09-20T20:27:07.462" v="35"/>
          <ac:spMkLst>
            <pc:docMk/>
            <pc:sldMk cId="2412365182" sldId="342"/>
            <ac:spMk id="3" creationId="{FD062BEF-30BF-4FD7-3119-66908803AAAB}"/>
          </ac:spMkLst>
        </pc:spChg>
        <pc:picChg chg="add mod ord">
          <ac:chgData name="Jikai Wang" userId="+Gd3CT06CWWTniw9F812evCUGLQ2YTRu+VHAeNy2rNY=" providerId="None" clId="Web-{15721FB2-4E55-44A1-8959-58194D6198DB}" dt="2024-09-20T20:27:07.462" v="35"/>
          <ac:picMkLst>
            <pc:docMk/>
            <pc:sldMk cId="2412365182" sldId="342"/>
            <ac:picMk id="4" creationId="{9D51B3B3-E881-CC69-13DB-03420DF3B049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30:56.672" v="39" actId="20577"/>
        <pc:sldMkLst>
          <pc:docMk/>
          <pc:sldMk cId="1487070840" sldId="343"/>
        </pc:sldMkLst>
        <pc:spChg chg="mod">
          <ac:chgData name="Jikai Wang" userId="+Gd3CT06CWWTniw9F812evCUGLQ2YTRu+VHAeNy2rNY=" providerId="None" clId="Web-{15721FB2-4E55-44A1-8959-58194D6198DB}" dt="2024-09-20T20:30:56.672" v="39" actId="20577"/>
          <ac:spMkLst>
            <pc:docMk/>
            <pc:sldMk cId="1487070840" sldId="343"/>
            <ac:spMk id="2" creationId="{1F69E6AE-EA6E-DB62-049D-918B3A46E11B}"/>
          </ac:spMkLst>
        </pc:spChg>
        <pc:spChg chg="del">
          <ac:chgData name="Jikai Wang" userId="+Gd3CT06CWWTniw9F812evCUGLQ2YTRu+VHAeNy2rNY=" providerId="None" clId="Web-{15721FB2-4E55-44A1-8959-58194D6198DB}" dt="2024-09-20T20:27:56.260" v="36"/>
          <ac:spMkLst>
            <pc:docMk/>
            <pc:sldMk cId="1487070840" sldId="343"/>
            <ac:spMk id="3" creationId="{E4730026-4913-CDF2-22D0-E5CA1CCADC20}"/>
          </ac:spMkLst>
        </pc:spChg>
        <pc:picChg chg="add mod ord">
          <ac:chgData name="Jikai Wang" userId="+Gd3CT06CWWTniw9F812evCUGLQ2YTRu+VHAeNy2rNY=" providerId="None" clId="Web-{15721FB2-4E55-44A1-8959-58194D6198DB}" dt="2024-09-20T20:27:56.260" v="36"/>
          <ac:picMkLst>
            <pc:docMk/>
            <pc:sldMk cId="1487070840" sldId="343"/>
            <ac:picMk id="4" creationId="{F4BF6A7B-63B5-C948-05C6-592BDBBAB73A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32:14.705" v="48" actId="20577"/>
        <pc:sldMkLst>
          <pc:docMk/>
          <pc:sldMk cId="3342817927" sldId="344"/>
        </pc:sldMkLst>
        <pc:spChg chg="mod">
          <ac:chgData name="Jikai Wang" userId="+Gd3CT06CWWTniw9F812evCUGLQ2YTRu+VHAeNy2rNY=" providerId="None" clId="Web-{15721FB2-4E55-44A1-8959-58194D6198DB}" dt="2024-09-20T20:32:14.705" v="48" actId="20577"/>
          <ac:spMkLst>
            <pc:docMk/>
            <pc:sldMk cId="3342817927" sldId="344"/>
            <ac:spMk id="2" creationId="{906F7103-C3B4-3841-DD90-AB4CAAB597C9}"/>
          </ac:spMkLst>
        </pc:spChg>
        <pc:spChg chg="del">
          <ac:chgData name="Jikai Wang" userId="+Gd3CT06CWWTniw9F812evCUGLQ2YTRu+VHAeNy2rNY=" providerId="None" clId="Web-{15721FB2-4E55-44A1-8959-58194D6198DB}" dt="2024-09-20T20:30:58.250" v="40"/>
          <ac:spMkLst>
            <pc:docMk/>
            <pc:sldMk cId="3342817927" sldId="344"/>
            <ac:spMk id="3" creationId="{694CBE8C-0E21-BCBA-4B63-4F5EE545265F}"/>
          </ac:spMkLst>
        </pc:spChg>
        <pc:graphicFrameChg chg="add del mod">
          <ac:chgData name="Jikai Wang" userId="+Gd3CT06CWWTniw9F812evCUGLQ2YTRu+VHAeNy2rNY=" providerId="None" clId="Web-{15721FB2-4E55-44A1-8959-58194D6198DB}" dt="2024-09-20T20:31:27.782" v="44"/>
          <ac:graphicFrameMkLst>
            <pc:docMk/>
            <pc:sldMk cId="3342817927" sldId="344"/>
            <ac:graphicFrameMk id="6" creationId="{BB54D461-F62C-8974-5687-988402065DD9}"/>
          </ac:graphicFrameMkLst>
        </pc:graphicFrameChg>
        <pc:graphicFrameChg chg="add del mod">
          <ac:chgData name="Jikai Wang" userId="+Gd3CT06CWWTniw9F812evCUGLQ2YTRu+VHAeNy2rNY=" providerId="None" clId="Web-{15721FB2-4E55-44A1-8959-58194D6198DB}" dt="2024-09-20T20:31:25.157" v="43"/>
          <ac:graphicFrameMkLst>
            <pc:docMk/>
            <pc:sldMk cId="3342817927" sldId="344"/>
            <ac:graphicFrameMk id="8" creationId="{FB94C21C-4F7E-9433-C254-120576B084D4}"/>
          </ac:graphicFrameMkLst>
        </pc:graphicFrameChg>
        <pc:picChg chg="add mod ord">
          <ac:chgData name="Jikai Wang" userId="+Gd3CT06CWWTniw9F812evCUGLQ2YTRu+VHAeNy2rNY=" providerId="None" clId="Web-{15721FB2-4E55-44A1-8959-58194D6198DB}" dt="2024-09-20T20:30:58.250" v="40"/>
          <ac:picMkLst>
            <pc:docMk/>
            <pc:sldMk cId="3342817927" sldId="344"/>
            <ac:picMk id="4" creationId="{2ED9D600-2FE7-D9B2-2DCF-C29537E58084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34:19.552" v="52" actId="20577"/>
        <pc:sldMkLst>
          <pc:docMk/>
          <pc:sldMk cId="1363941648" sldId="345"/>
        </pc:sldMkLst>
        <pc:spChg chg="mod">
          <ac:chgData name="Jikai Wang" userId="+Gd3CT06CWWTniw9F812evCUGLQ2YTRu+VHAeNy2rNY=" providerId="None" clId="Web-{15721FB2-4E55-44A1-8959-58194D6198DB}" dt="2024-09-20T20:34:19.552" v="52" actId="20577"/>
          <ac:spMkLst>
            <pc:docMk/>
            <pc:sldMk cId="1363941648" sldId="345"/>
            <ac:spMk id="2" creationId="{0B1BBE4C-B7EE-C305-CF7B-7D8E4C4D41A1}"/>
          </ac:spMkLst>
        </pc:spChg>
        <pc:spChg chg="del">
          <ac:chgData name="Jikai Wang" userId="+Gd3CT06CWWTniw9F812evCUGLQ2YTRu+VHAeNy2rNY=" providerId="None" clId="Web-{15721FB2-4E55-44A1-8959-58194D6198DB}" dt="2024-09-20T20:32:51.925" v="49"/>
          <ac:spMkLst>
            <pc:docMk/>
            <pc:sldMk cId="1363941648" sldId="345"/>
            <ac:spMk id="3" creationId="{79478FF5-E660-2B8F-0758-E204CB68BD4D}"/>
          </ac:spMkLst>
        </pc:spChg>
        <pc:picChg chg="add mod ord">
          <ac:chgData name="Jikai Wang" userId="+Gd3CT06CWWTniw9F812evCUGLQ2YTRu+VHAeNy2rNY=" providerId="None" clId="Web-{15721FB2-4E55-44A1-8959-58194D6198DB}" dt="2024-09-20T20:32:51.925" v="49"/>
          <ac:picMkLst>
            <pc:docMk/>
            <pc:sldMk cId="1363941648" sldId="345"/>
            <ac:picMk id="4" creationId="{EDB06889-9C95-7E03-1E30-1D0AE46B3EFF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37:14.416" v="57"/>
        <pc:sldMkLst>
          <pc:docMk/>
          <pc:sldMk cId="2298617109" sldId="346"/>
        </pc:sldMkLst>
        <pc:spChg chg="mod">
          <ac:chgData name="Jikai Wang" userId="+Gd3CT06CWWTniw9F812evCUGLQ2YTRu+VHAeNy2rNY=" providerId="None" clId="Web-{15721FB2-4E55-44A1-8959-58194D6198DB}" dt="2024-09-20T20:36:38.728" v="56" actId="20577"/>
          <ac:spMkLst>
            <pc:docMk/>
            <pc:sldMk cId="2298617109" sldId="346"/>
            <ac:spMk id="2" creationId="{10F316DB-B64A-349C-E871-486A919AA1F4}"/>
          </ac:spMkLst>
        </pc:spChg>
        <pc:spChg chg="del">
          <ac:chgData name="Jikai Wang" userId="+Gd3CT06CWWTniw9F812evCUGLQ2YTRu+VHAeNy2rNY=" providerId="None" clId="Web-{15721FB2-4E55-44A1-8959-58194D6198DB}" dt="2024-09-20T20:37:14.416" v="57"/>
          <ac:spMkLst>
            <pc:docMk/>
            <pc:sldMk cId="2298617109" sldId="346"/>
            <ac:spMk id="3" creationId="{B8F6A9CC-E8C5-46F8-023D-0611B21611AE}"/>
          </ac:spMkLst>
        </pc:spChg>
        <pc:picChg chg="add mod ord">
          <ac:chgData name="Jikai Wang" userId="+Gd3CT06CWWTniw9F812evCUGLQ2YTRu+VHAeNy2rNY=" providerId="None" clId="Web-{15721FB2-4E55-44A1-8959-58194D6198DB}" dt="2024-09-20T20:37:14.416" v="57"/>
          <ac:picMkLst>
            <pc:docMk/>
            <pc:sldMk cId="2298617109" sldId="346"/>
            <ac:picMk id="4" creationId="{333BC7AF-0B0E-992C-7BDF-C436ED731BB8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40:16.874" v="71" actId="20577"/>
        <pc:sldMkLst>
          <pc:docMk/>
          <pc:sldMk cId="2689081050" sldId="347"/>
        </pc:sldMkLst>
        <pc:spChg chg="mod">
          <ac:chgData name="Jikai Wang" userId="+Gd3CT06CWWTniw9F812evCUGLQ2YTRu+VHAeNy2rNY=" providerId="None" clId="Web-{15721FB2-4E55-44A1-8959-58194D6198DB}" dt="2024-09-20T20:40:16.874" v="71" actId="20577"/>
          <ac:spMkLst>
            <pc:docMk/>
            <pc:sldMk cId="2689081050" sldId="347"/>
            <ac:spMk id="2" creationId="{148A2D70-BCDC-DDE8-B9E4-63FECA63B9D6}"/>
          </ac:spMkLst>
        </pc:spChg>
        <pc:spChg chg="del">
          <ac:chgData name="Jikai Wang" userId="+Gd3CT06CWWTniw9F812evCUGLQ2YTRu+VHAeNy2rNY=" providerId="None" clId="Web-{15721FB2-4E55-44A1-8959-58194D6198DB}" dt="2024-09-20T20:38:17.496" v="58"/>
          <ac:spMkLst>
            <pc:docMk/>
            <pc:sldMk cId="2689081050" sldId="347"/>
            <ac:spMk id="3" creationId="{B37F34B7-0F9F-14AA-1E25-64ED05A81664}"/>
          </ac:spMkLst>
        </pc:spChg>
        <pc:picChg chg="add mod ord">
          <ac:chgData name="Jikai Wang" userId="+Gd3CT06CWWTniw9F812evCUGLQ2YTRu+VHAeNy2rNY=" providerId="None" clId="Web-{15721FB2-4E55-44A1-8959-58194D6198DB}" dt="2024-09-20T20:38:17.496" v="58"/>
          <ac:picMkLst>
            <pc:docMk/>
            <pc:sldMk cId="2689081050" sldId="347"/>
            <ac:picMk id="4" creationId="{7344EC58-9DAE-3D63-E8E9-91BAF14C3DEF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43:00.910" v="80"/>
        <pc:sldMkLst>
          <pc:docMk/>
          <pc:sldMk cId="131468511" sldId="348"/>
        </pc:sldMkLst>
        <pc:spChg chg="mod">
          <ac:chgData name="Jikai Wang" userId="+Gd3CT06CWWTniw9F812evCUGLQ2YTRu+VHAeNy2rNY=" providerId="None" clId="Web-{15721FB2-4E55-44A1-8959-58194D6198DB}" dt="2024-09-20T20:42:59.894" v="79" actId="20577"/>
          <ac:spMkLst>
            <pc:docMk/>
            <pc:sldMk cId="131468511" sldId="348"/>
            <ac:spMk id="2" creationId="{106AFEC0-455B-9507-EB1E-7B8B4BC79D89}"/>
          </ac:spMkLst>
        </pc:spChg>
        <pc:spChg chg="del">
          <ac:chgData name="Jikai Wang" userId="+Gd3CT06CWWTniw9F812evCUGLQ2YTRu+VHAeNy2rNY=" providerId="None" clId="Web-{15721FB2-4E55-44A1-8959-58194D6198DB}" dt="2024-09-20T20:43:00.910" v="80"/>
          <ac:spMkLst>
            <pc:docMk/>
            <pc:sldMk cId="131468511" sldId="348"/>
            <ac:spMk id="3" creationId="{E7A3ECF9-A465-C565-0769-A2A1EB6FE3F7}"/>
          </ac:spMkLst>
        </pc:spChg>
        <pc:picChg chg="add mod ord">
          <ac:chgData name="Jikai Wang" userId="+Gd3CT06CWWTniw9F812evCUGLQ2YTRu+VHAeNy2rNY=" providerId="None" clId="Web-{15721FB2-4E55-44A1-8959-58194D6198DB}" dt="2024-09-20T20:43:00.910" v="80"/>
          <ac:picMkLst>
            <pc:docMk/>
            <pc:sldMk cId="131468511" sldId="348"/>
            <ac:picMk id="4" creationId="{D04699B9-4A12-989A-034D-68638FA14EDC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48:01.402" v="83" actId="20577"/>
        <pc:sldMkLst>
          <pc:docMk/>
          <pc:sldMk cId="1369234965" sldId="349"/>
        </pc:sldMkLst>
        <pc:spChg chg="mod">
          <ac:chgData name="Jikai Wang" userId="+Gd3CT06CWWTniw9F812evCUGLQ2YTRu+VHAeNy2rNY=" providerId="None" clId="Web-{15721FB2-4E55-44A1-8959-58194D6198DB}" dt="2024-09-20T20:48:01.402" v="83" actId="20577"/>
          <ac:spMkLst>
            <pc:docMk/>
            <pc:sldMk cId="1369234965" sldId="349"/>
            <ac:spMk id="2" creationId="{17AFF07E-EEFA-C2A0-04BD-76BA92681094}"/>
          </ac:spMkLst>
        </pc:spChg>
        <pc:spChg chg="del">
          <ac:chgData name="Jikai Wang" userId="+Gd3CT06CWWTniw9F812evCUGLQ2YTRu+VHAeNy2rNY=" providerId="None" clId="Web-{15721FB2-4E55-44A1-8959-58194D6198DB}" dt="2024-09-20T20:46:17.712" v="81"/>
          <ac:spMkLst>
            <pc:docMk/>
            <pc:sldMk cId="1369234965" sldId="349"/>
            <ac:spMk id="3" creationId="{6EA339D0-F231-878F-7334-3D0C2CC52F90}"/>
          </ac:spMkLst>
        </pc:spChg>
        <pc:picChg chg="add mod ord">
          <ac:chgData name="Jikai Wang" userId="+Gd3CT06CWWTniw9F812evCUGLQ2YTRu+VHAeNy2rNY=" providerId="None" clId="Web-{15721FB2-4E55-44A1-8959-58194D6198DB}" dt="2024-09-20T20:46:17.712" v="81"/>
          <ac:picMkLst>
            <pc:docMk/>
            <pc:sldMk cId="1369234965" sldId="349"/>
            <ac:picMk id="4" creationId="{CAA3AB7F-7955-AABA-CAD4-0ABE01E94B90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49:09.686" v="89" actId="20577"/>
        <pc:sldMkLst>
          <pc:docMk/>
          <pc:sldMk cId="3261601291" sldId="350"/>
        </pc:sldMkLst>
        <pc:spChg chg="mod">
          <ac:chgData name="Jikai Wang" userId="+Gd3CT06CWWTniw9F812evCUGLQ2YTRu+VHAeNy2rNY=" providerId="None" clId="Web-{15721FB2-4E55-44A1-8959-58194D6198DB}" dt="2024-09-20T20:49:09.686" v="89" actId="20577"/>
          <ac:spMkLst>
            <pc:docMk/>
            <pc:sldMk cId="3261601291" sldId="350"/>
            <ac:spMk id="2" creationId="{C22AE14B-B3FF-B98D-F26F-8B69B5DAEA7E}"/>
          </ac:spMkLst>
        </pc:spChg>
        <pc:spChg chg="del">
          <ac:chgData name="Jikai Wang" userId="+Gd3CT06CWWTniw9F812evCUGLQ2YTRu+VHAeNy2rNY=" providerId="None" clId="Web-{15721FB2-4E55-44A1-8959-58194D6198DB}" dt="2024-09-20T20:48:03.402" v="84"/>
          <ac:spMkLst>
            <pc:docMk/>
            <pc:sldMk cId="3261601291" sldId="350"/>
            <ac:spMk id="3" creationId="{95A07D76-B689-C6E4-7BC4-D8F7DEEF156D}"/>
          </ac:spMkLst>
        </pc:spChg>
        <pc:picChg chg="add mod ord">
          <ac:chgData name="Jikai Wang" userId="+Gd3CT06CWWTniw9F812evCUGLQ2YTRu+VHAeNy2rNY=" providerId="None" clId="Web-{15721FB2-4E55-44A1-8959-58194D6198DB}" dt="2024-09-20T20:48:03.402" v="84"/>
          <ac:picMkLst>
            <pc:docMk/>
            <pc:sldMk cId="3261601291" sldId="350"/>
            <ac:picMk id="4" creationId="{6339AD14-38D8-22CD-54F5-1B5AF42D146C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50:53.438" v="96" actId="20577"/>
        <pc:sldMkLst>
          <pc:docMk/>
          <pc:sldMk cId="2907176210" sldId="351"/>
        </pc:sldMkLst>
        <pc:spChg chg="mod">
          <ac:chgData name="Jikai Wang" userId="+Gd3CT06CWWTniw9F812evCUGLQ2YTRu+VHAeNy2rNY=" providerId="None" clId="Web-{15721FB2-4E55-44A1-8959-58194D6198DB}" dt="2024-09-20T20:50:53.438" v="96" actId="20577"/>
          <ac:spMkLst>
            <pc:docMk/>
            <pc:sldMk cId="2907176210" sldId="351"/>
            <ac:spMk id="2" creationId="{57B2AD22-F73E-8068-8461-7A1BEBC557D3}"/>
          </ac:spMkLst>
        </pc:spChg>
        <pc:spChg chg="del">
          <ac:chgData name="Jikai Wang" userId="+Gd3CT06CWWTniw9F812evCUGLQ2YTRu+VHAeNy2rNY=" providerId="None" clId="Web-{15721FB2-4E55-44A1-8959-58194D6198DB}" dt="2024-09-20T20:49:53.562" v="90"/>
          <ac:spMkLst>
            <pc:docMk/>
            <pc:sldMk cId="2907176210" sldId="351"/>
            <ac:spMk id="3" creationId="{8ACE5703-1148-278A-AD77-71D7EE0FF70D}"/>
          </ac:spMkLst>
        </pc:spChg>
        <pc:picChg chg="add mod ord">
          <ac:chgData name="Jikai Wang" userId="+Gd3CT06CWWTniw9F812evCUGLQ2YTRu+VHAeNy2rNY=" providerId="None" clId="Web-{15721FB2-4E55-44A1-8959-58194D6198DB}" dt="2024-09-20T20:49:53.562" v="90"/>
          <ac:picMkLst>
            <pc:docMk/>
            <pc:sldMk cId="2907176210" sldId="351"/>
            <ac:picMk id="4" creationId="{C606AD9F-85FD-4404-E23F-9068C189F94C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53:00.395" v="102" actId="20577"/>
        <pc:sldMkLst>
          <pc:docMk/>
          <pc:sldMk cId="621355141" sldId="352"/>
        </pc:sldMkLst>
        <pc:spChg chg="mod">
          <ac:chgData name="Jikai Wang" userId="+Gd3CT06CWWTniw9F812evCUGLQ2YTRu+VHAeNy2rNY=" providerId="None" clId="Web-{15721FB2-4E55-44A1-8959-58194D6198DB}" dt="2024-09-20T20:53:00.395" v="102" actId="20577"/>
          <ac:spMkLst>
            <pc:docMk/>
            <pc:sldMk cId="621355141" sldId="352"/>
            <ac:spMk id="2" creationId="{51CEBECB-2065-53CB-20AC-1AF17B2B551D}"/>
          </ac:spMkLst>
        </pc:spChg>
        <pc:spChg chg="del">
          <ac:chgData name="Jikai Wang" userId="+Gd3CT06CWWTniw9F812evCUGLQ2YTRu+VHAeNy2rNY=" providerId="None" clId="Web-{15721FB2-4E55-44A1-8959-58194D6198DB}" dt="2024-09-20T20:51:31.642" v="97"/>
          <ac:spMkLst>
            <pc:docMk/>
            <pc:sldMk cId="621355141" sldId="352"/>
            <ac:spMk id="3" creationId="{2DC63979-922E-2C6C-5169-F6FC5F8805F8}"/>
          </ac:spMkLst>
        </pc:spChg>
        <pc:picChg chg="add mod ord">
          <ac:chgData name="Jikai Wang" userId="+Gd3CT06CWWTniw9F812evCUGLQ2YTRu+VHAeNy2rNY=" providerId="None" clId="Web-{15721FB2-4E55-44A1-8959-58194D6198DB}" dt="2024-09-20T20:51:31.642" v="97"/>
          <ac:picMkLst>
            <pc:docMk/>
            <pc:sldMk cId="621355141" sldId="352"/>
            <ac:picMk id="4" creationId="{5D0FBCF1-69FF-EB1D-F273-4EE6E58612B7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0:54:35.507" v="106" actId="20577"/>
        <pc:sldMkLst>
          <pc:docMk/>
          <pc:sldMk cId="3243259406" sldId="353"/>
        </pc:sldMkLst>
        <pc:spChg chg="mod">
          <ac:chgData name="Jikai Wang" userId="+Gd3CT06CWWTniw9F812evCUGLQ2YTRu+VHAeNy2rNY=" providerId="None" clId="Web-{15721FB2-4E55-44A1-8959-58194D6198DB}" dt="2024-09-20T20:54:35.507" v="106" actId="20577"/>
          <ac:spMkLst>
            <pc:docMk/>
            <pc:sldMk cId="3243259406" sldId="353"/>
            <ac:spMk id="2" creationId="{027BDC34-CAFD-68B8-6D21-7DB53C696B13}"/>
          </ac:spMkLst>
        </pc:spChg>
        <pc:spChg chg="del">
          <ac:chgData name="Jikai Wang" userId="+Gd3CT06CWWTniw9F812evCUGLQ2YTRu+VHAeNy2rNY=" providerId="None" clId="Web-{15721FB2-4E55-44A1-8959-58194D6198DB}" dt="2024-09-20T20:53:59.240" v="103"/>
          <ac:spMkLst>
            <pc:docMk/>
            <pc:sldMk cId="3243259406" sldId="353"/>
            <ac:spMk id="3" creationId="{8A4741E5-274E-334E-1015-92B1AC74B112}"/>
          </ac:spMkLst>
        </pc:spChg>
        <pc:picChg chg="add mod ord">
          <ac:chgData name="Jikai Wang" userId="+Gd3CT06CWWTniw9F812evCUGLQ2YTRu+VHAeNy2rNY=" providerId="None" clId="Web-{15721FB2-4E55-44A1-8959-58194D6198DB}" dt="2024-09-20T20:53:59.240" v="103"/>
          <ac:picMkLst>
            <pc:docMk/>
            <pc:sldMk cId="3243259406" sldId="353"/>
            <ac:picMk id="4" creationId="{3225AB4F-120A-695F-ADBD-3B29ED22BD83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1:01:54.831" v="110" actId="20577"/>
        <pc:sldMkLst>
          <pc:docMk/>
          <pc:sldMk cId="2671037344" sldId="354"/>
        </pc:sldMkLst>
        <pc:spChg chg="mod">
          <ac:chgData name="Jikai Wang" userId="+Gd3CT06CWWTniw9F812evCUGLQ2YTRu+VHAeNy2rNY=" providerId="None" clId="Web-{15721FB2-4E55-44A1-8959-58194D6198DB}" dt="2024-09-20T21:01:54.831" v="110" actId="20577"/>
          <ac:spMkLst>
            <pc:docMk/>
            <pc:sldMk cId="2671037344" sldId="354"/>
            <ac:spMk id="2" creationId="{C3CEBCA3-9D37-64BC-EEDB-51E437996D58}"/>
          </ac:spMkLst>
        </pc:spChg>
        <pc:spChg chg="del">
          <ac:chgData name="Jikai Wang" userId="+Gd3CT06CWWTniw9F812evCUGLQ2YTRu+VHAeNy2rNY=" providerId="None" clId="Web-{15721FB2-4E55-44A1-8959-58194D6198DB}" dt="2024-09-20T20:55:54.775" v="107"/>
          <ac:spMkLst>
            <pc:docMk/>
            <pc:sldMk cId="2671037344" sldId="354"/>
            <ac:spMk id="3" creationId="{CADA00F0-4CD7-CC2A-00C6-36C472ECDAC8}"/>
          </ac:spMkLst>
        </pc:spChg>
        <pc:picChg chg="add mod ord">
          <ac:chgData name="Jikai Wang" userId="+Gd3CT06CWWTniw9F812evCUGLQ2YTRu+VHAeNy2rNY=" providerId="None" clId="Web-{15721FB2-4E55-44A1-8959-58194D6198DB}" dt="2024-09-20T20:55:54.775" v="107"/>
          <ac:picMkLst>
            <pc:docMk/>
            <pc:sldMk cId="2671037344" sldId="354"/>
            <ac:picMk id="4" creationId="{5A6D5C7D-44E4-F4C4-5263-6F113C5CB4FF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1:03:50.459" v="116"/>
        <pc:sldMkLst>
          <pc:docMk/>
          <pc:sldMk cId="2508015648" sldId="355"/>
        </pc:sldMkLst>
        <pc:spChg chg="mod">
          <ac:chgData name="Jikai Wang" userId="+Gd3CT06CWWTniw9F812evCUGLQ2YTRu+VHAeNy2rNY=" providerId="None" clId="Web-{15721FB2-4E55-44A1-8959-58194D6198DB}" dt="2024-09-20T21:02:23.394" v="115" actId="20577"/>
          <ac:spMkLst>
            <pc:docMk/>
            <pc:sldMk cId="2508015648" sldId="355"/>
            <ac:spMk id="2" creationId="{18141A06-FB63-2613-F643-084E36205887}"/>
          </ac:spMkLst>
        </pc:spChg>
        <pc:spChg chg="del">
          <ac:chgData name="Jikai Wang" userId="+Gd3CT06CWWTniw9F812evCUGLQ2YTRu+VHAeNy2rNY=" providerId="None" clId="Web-{15721FB2-4E55-44A1-8959-58194D6198DB}" dt="2024-09-20T21:03:50.459" v="116"/>
          <ac:spMkLst>
            <pc:docMk/>
            <pc:sldMk cId="2508015648" sldId="355"/>
            <ac:spMk id="3" creationId="{7EFAF4EF-0BDC-97EB-9EF4-C16FF3F6E1B1}"/>
          </ac:spMkLst>
        </pc:spChg>
        <pc:picChg chg="add mod ord">
          <ac:chgData name="Jikai Wang" userId="+Gd3CT06CWWTniw9F812evCUGLQ2YTRu+VHAeNy2rNY=" providerId="None" clId="Web-{15721FB2-4E55-44A1-8959-58194D6198DB}" dt="2024-09-20T21:03:50.459" v="116"/>
          <ac:picMkLst>
            <pc:docMk/>
            <pc:sldMk cId="2508015648" sldId="355"/>
            <ac:picMk id="4" creationId="{D42F8403-729A-08A3-26C0-B7FAFD509FD2}"/>
          </ac:picMkLst>
        </pc:picChg>
      </pc:sldChg>
      <pc:sldChg chg="addSp delSp modSp">
        <pc:chgData name="Jikai Wang" userId="+Gd3CT06CWWTniw9F812evCUGLQ2YTRu+VHAeNy2rNY=" providerId="None" clId="Web-{15721FB2-4E55-44A1-8959-58194D6198DB}" dt="2024-09-20T21:05:48.509" v="120" actId="20577"/>
        <pc:sldMkLst>
          <pc:docMk/>
          <pc:sldMk cId="1746183882" sldId="356"/>
        </pc:sldMkLst>
        <pc:spChg chg="mod">
          <ac:chgData name="Jikai Wang" userId="+Gd3CT06CWWTniw9F812evCUGLQ2YTRu+VHAeNy2rNY=" providerId="None" clId="Web-{15721FB2-4E55-44A1-8959-58194D6198DB}" dt="2024-09-20T21:05:48.509" v="120" actId="20577"/>
          <ac:spMkLst>
            <pc:docMk/>
            <pc:sldMk cId="1746183882" sldId="356"/>
            <ac:spMk id="2" creationId="{245BA0D5-1776-9D44-0906-45E0302A24B6}"/>
          </ac:spMkLst>
        </pc:spChg>
        <pc:spChg chg="del">
          <ac:chgData name="Jikai Wang" userId="+Gd3CT06CWWTniw9F812evCUGLQ2YTRu+VHAeNy2rNY=" providerId="None" clId="Web-{15721FB2-4E55-44A1-8959-58194D6198DB}" dt="2024-09-20T21:05:08.446" v="117"/>
          <ac:spMkLst>
            <pc:docMk/>
            <pc:sldMk cId="1746183882" sldId="356"/>
            <ac:spMk id="3" creationId="{AB9B0D44-E99B-5BAB-7515-95D4A912C8A8}"/>
          </ac:spMkLst>
        </pc:spChg>
        <pc:picChg chg="add mod ord">
          <ac:chgData name="Jikai Wang" userId="+Gd3CT06CWWTniw9F812evCUGLQ2YTRu+VHAeNy2rNY=" providerId="None" clId="Web-{15721FB2-4E55-44A1-8959-58194D6198DB}" dt="2024-09-20T21:05:08.446" v="117"/>
          <ac:picMkLst>
            <pc:docMk/>
            <pc:sldMk cId="1746183882" sldId="356"/>
            <ac:picMk id="4" creationId="{AB711C34-AE2F-71AF-1E1F-FB38606707CB}"/>
          </ac:picMkLst>
        </pc:picChg>
      </pc:sldChg>
      <pc:sldChg chg="addSp delSp modSp new">
        <pc:chgData name="Jikai Wang" userId="+Gd3CT06CWWTniw9F812evCUGLQ2YTRu+VHAeNy2rNY=" providerId="None" clId="Web-{15721FB2-4E55-44A1-8959-58194D6198DB}" dt="2024-09-20T21:07:37.731" v="135"/>
        <pc:sldMkLst>
          <pc:docMk/>
          <pc:sldMk cId="2057991092" sldId="357"/>
        </pc:sldMkLst>
        <pc:spChg chg="mod">
          <ac:chgData name="Jikai Wang" userId="+Gd3CT06CWWTniw9F812evCUGLQ2YTRu+VHAeNy2rNY=" providerId="None" clId="Web-{15721FB2-4E55-44A1-8959-58194D6198DB}" dt="2024-09-20T21:07:22.559" v="134" actId="20577"/>
          <ac:spMkLst>
            <pc:docMk/>
            <pc:sldMk cId="2057991092" sldId="357"/>
            <ac:spMk id="2" creationId="{CEE68703-BFD6-9AE9-6C12-5C709F112A00}"/>
          </ac:spMkLst>
        </pc:spChg>
        <pc:spChg chg="del">
          <ac:chgData name="Jikai Wang" userId="+Gd3CT06CWWTniw9F812evCUGLQ2YTRu+VHAeNy2rNY=" providerId="None" clId="Web-{15721FB2-4E55-44A1-8959-58194D6198DB}" dt="2024-09-20T21:07:37.731" v="135"/>
          <ac:spMkLst>
            <pc:docMk/>
            <pc:sldMk cId="2057991092" sldId="357"/>
            <ac:spMk id="3" creationId="{DC80557E-B316-E0AC-1C56-9C187F4358BF}"/>
          </ac:spMkLst>
        </pc:spChg>
        <pc:picChg chg="add mod ord">
          <ac:chgData name="Jikai Wang" userId="+Gd3CT06CWWTniw9F812evCUGLQ2YTRu+VHAeNy2rNY=" providerId="None" clId="Web-{15721FB2-4E55-44A1-8959-58194D6198DB}" dt="2024-09-20T21:07:37.731" v="135"/>
          <ac:picMkLst>
            <pc:docMk/>
            <pc:sldMk cId="2057991092" sldId="357"/>
            <ac:picMk id="4" creationId="{8F222742-2540-A3F5-A83F-0E973E59F4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B0F7-FD8F-226C-5CFA-ECE03B39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A&amp;W Root Beer Soda Pop Bottle</a:t>
            </a:r>
            <a:endParaRPr lang="en-US" dirty="0"/>
          </a:p>
        </p:txBody>
      </p:sp>
      <p:pic>
        <p:nvPicPr>
          <p:cNvPr id="4" name="Content Placeholder 3" descr="thumbnail image 1 of A&amp;W Root Beer Soda Pop, 20 fl oz, Bottle, 1 of 11">
            <a:extLst>
              <a:ext uri="{FF2B5EF4-FFF2-40B4-BE49-F238E27FC236}">
                <a16:creationId xmlns:a16="http://schemas.microsoft.com/office/drawing/2014/main" id="{81A2185A-8D50-73EA-03AB-9A1856E09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07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90EAE-2600-A8A1-1FF6-BC78A448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Sprite Lemon Lime Soda Pop Bottle</a:t>
            </a:r>
            <a:endParaRPr lang="en-US" dirty="0"/>
          </a:p>
        </p:txBody>
      </p:sp>
      <p:pic>
        <p:nvPicPr>
          <p:cNvPr id="4" name="Content Placeholder 3" descr="thumbnail image 1 of Sprite Lemon Lime Soda Pop, 20 fl oz Bottle, 1 of 7">
            <a:extLst>
              <a:ext uri="{FF2B5EF4-FFF2-40B4-BE49-F238E27FC236}">
                <a16:creationId xmlns:a16="http://schemas.microsoft.com/office/drawing/2014/main" id="{01EDC592-6785-7DDD-1773-7D8DB3FEF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1266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8703-BFD6-9AE9-6C12-5C709F11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Tennis Racket</a:t>
            </a:r>
          </a:p>
        </p:txBody>
      </p:sp>
      <p:pic>
        <p:nvPicPr>
          <p:cNvPr id="4" name="Content Placeholder 3" descr="A black and yellow ping pong paddle&#10;&#10;Description automatically generated">
            <a:extLst>
              <a:ext uri="{FF2B5EF4-FFF2-40B4-BE49-F238E27FC236}">
                <a16:creationId xmlns:a16="http://schemas.microsoft.com/office/drawing/2014/main" id="{8F222742-2540-A3F5-A83F-0E973E59F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2057991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6ABF-AA00-73ED-19D3-FF9AC7DE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Fanta Strawberry Soda Bottle</a:t>
            </a:r>
            <a:endParaRPr lang="en-US" dirty="0"/>
          </a:p>
        </p:txBody>
      </p:sp>
      <p:pic>
        <p:nvPicPr>
          <p:cNvPr id="10" name="Content Placeholder 9" descr="Fanta Strawberry Soda, 20 Oz Bottle - Shipped By B4Y (24)">
            <a:extLst>
              <a:ext uri="{FF2B5EF4-FFF2-40B4-BE49-F238E27FC236}">
                <a16:creationId xmlns:a16="http://schemas.microsoft.com/office/drawing/2014/main" id="{51DAEFAE-2F69-CB69-5B54-D4464C808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0021" y="1825625"/>
            <a:ext cx="4011957" cy="4351338"/>
          </a:xfrm>
        </p:spPr>
      </p:pic>
    </p:spTree>
    <p:extLst>
      <p:ext uri="{BB962C8B-B14F-4D97-AF65-F5344CB8AC3E}">
        <p14:creationId xmlns:p14="http://schemas.microsoft.com/office/powerpoint/2010/main" val="333749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FE15-A897-1476-8C8E-94A5EB6D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Display"/>
                <a:ea typeface="Calibri"/>
                <a:cs typeface="Calibri"/>
              </a:rPr>
              <a:t>Coca-Cola Cherry Soda Pop Bottle</a:t>
            </a:r>
            <a:endParaRPr lang="en-US" dirty="0"/>
          </a:p>
        </p:txBody>
      </p:sp>
      <p:pic>
        <p:nvPicPr>
          <p:cNvPr id="4" name="Content Placeholder 3" descr="Coca-Cola Cherry Soda Pop, 20 fl oz Bottle">
            <a:extLst>
              <a:ext uri="{FF2B5EF4-FFF2-40B4-BE49-F238E27FC236}">
                <a16:creationId xmlns:a16="http://schemas.microsoft.com/office/drawing/2014/main" id="{63EDE251-D8CD-FBBF-AD49-81C2DB6E5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4282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82A4-4140-97AB-8DCB-13EFBA39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Tropicana Cranberry Juice</a:t>
            </a:r>
            <a:endParaRPr lang="en-US" dirty="0"/>
          </a:p>
        </p:txBody>
      </p:sp>
      <p:pic>
        <p:nvPicPr>
          <p:cNvPr id="4" name="Content Placeholder 3" descr="Tropicana Cranberry Juice, 15.2 Fl. Oz.">
            <a:extLst>
              <a:ext uri="{FF2B5EF4-FFF2-40B4-BE49-F238E27FC236}">
                <a16:creationId xmlns:a16="http://schemas.microsoft.com/office/drawing/2014/main" id="{049E7D5D-05E2-7671-F42D-7BD4F2CFD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5453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A80A-F909-A977-78D5-E5DCCDE0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Monster Energy Mega Can</a:t>
            </a:r>
            <a:endParaRPr lang="en-US" dirty="0"/>
          </a:p>
        </p:txBody>
      </p:sp>
      <p:pic>
        <p:nvPicPr>
          <p:cNvPr id="4" name="Content Placeholder 3" descr="Monster Energy Mega, 24 Oz Can">
            <a:extLst>
              <a:ext uri="{FF2B5EF4-FFF2-40B4-BE49-F238E27FC236}">
                <a16:creationId xmlns:a16="http://schemas.microsoft.com/office/drawing/2014/main" id="{6CDCB336-D4AE-372C-5DB4-DAAC1D2D9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528686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AA43-F69D-4457-B149-F54FCF25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Barq's Root Beer Soda Bottle</a:t>
            </a:r>
            <a:endParaRPr lang="en-US" dirty="0"/>
          </a:p>
        </p:txBody>
      </p:sp>
      <p:pic>
        <p:nvPicPr>
          <p:cNvPr id="4" name="Content Placeholder 3" descr="Barq's 20 oz Soda Bottles (Pack of 16, Total of 320 FL OZ)">
            <a:extLst>
              <a:ext uri="{FF2B5EF4-FFF2-40B4-BE49-F238E27FC236}">
                <a16:creationId xmlns:a16="http://schemas.microsoft.com/office/drawing/2014/main" id="{FBAE8A7A-B7BA-FE77-ED22-4A624B559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935242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0247-3825-E8D2-F564-85597CAF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Fairlife</a:t>
            </a:r>
            <a:r>
              <a:rPr lang="en-US" dirty="0">
                <a:solidFill>
                  <a:srgbClr val="000000"/>
                </a:solidFill>
              </a:rPr>
              <a:t> Reduced Fat Milk</a:t>
            </a:r>
            <a:endParaRPr lang="en-US" dirty="0"/>
          </a:p>
        </p:txBody>
      </p:sp>
      <p:pic>
        <p:nvPicPr>
          <p:cNvPr id="4" name="Content Placeholder 3" descr="A blue and white bottle of milk&#10;&#10;Description automatically generated">
            <a:extLst>
              <a:ext uri="{FF2B5EF4-FFF2-40B4-BE49-F238E27FC236}">
                <a16:creationId xmlns:a16="http://schemas.microsoft.com/office/drawing/2014/main" id="{C6657C01-B3D9-7605-AB82-E5741B4EA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9670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F886-62E9-5051-103D-AEB90368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Vita Coco The Original Coconut Water</a:t>
            </a:r>
            <a:endParaRPr lang="en-US" dirty="0"/>
          </a:p>
        </p:txBody>
      </p:sp>
      <p:pic>
        <p:nvPicPr>
          <p:cNvPr id="4" name="Content Placeholder 3" descr="Vita Coco The Original Coconut Water, Nutrients &amp; Electrolytes Rich, Pure, 11.1 fl oz, 12 Count">
            <a:extLst>
              <a:ext uri="{FF2B5EF4-FFF2-40B4-BE49-F238E27FC236}">
                <a16:creationId xmlns:a16="http://schemas.microsoft.com/office/drawing/2014/main" id="{9C64E415-81CA-C1E0-6011-D5D84E7A5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82522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E154-3F13-7E0E-8F91-323B6BB2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Aptos Display"/>
              </a:rPr>
              <a:t>Chobani Pumpkin Spice Oat Coffee Creamer</a:t>
            </a:r>
            <a:endParaRPr lang="en-US" dirty="0"/>
          </a:p>
        </p:txBody>
      </p:sp>
      <p:pic>
        <p:nvPicPr>
          <p:cNvPr id="7" name="Content Placeholder 6" descr="Chobani Non-Dairy Plant Based Limited Batch Pumpkin Spice Flavored Oat Coffee Creamer (24 fl oz)">
            <a:extLst>
              <a:ext uri="{FF2B5EF4-FFF2-40B4-BE49-F238E27FC236}">
                <a16:creationId xmlns:a16="http://schemas.microsoft.com/office/drawing/2014/main" id="{BC3CAE5D-9208-D26E-49F9-37A7167C5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302" y="1825625"/>
            <a:ext cx="7731395" cy="4351338"/>
          </a:xfrm>
        </p:spPr>
      </p:pic>
    </p:spTree>
    <p:extLst>
      <p:ext uri="{BB962C8B-B14F-4D97-AF65-F5344CB8AC3E}">
        <p14:creationId xmlns:p14="http://schemas.microsoft.com/office/powerpoint/2010/main" val="149291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252E-F77A-0224-7B86-7DFF0161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Dunkin' Original Iced Coffee</a:t>
            </a:r>
          </a:p>
        </p:txBody>
      </p:sp>
      <p:pic>
        <p:nvPicPr>
          <p:cNvPr id="4" name="Content Placeholder 3" descr="Dunkin' Original, Iced Bottled Coffee Drink, 13.7 fl oz">
            <a:extLst>
              <a:ext uri="{FF2B5EF4-FFF2-40B4-BE49-F238E27FC236}">
                <a16:creationId xmlns:a16="http://schemas.microsoft.com/office/drawing/2014/main" id="{88A7ECB2-4C10-3764-C94C-EA3012BEF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9215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E4DE-156C-5439-7A3A-696EAEC4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Coca-Cola Soda Diet Pop Bottle </a:t>
            </a:r>
            <a:endParaRPr lang="en-US" dirty="0"/>
          </a:p>
        </p:txBody>
      </p:sp>
      <p:pic>
        <p:nvPicPr>
          <p:cNvPr id="4" name="Content Placeholder 3" descr="thumbnail image 1 of Diet Coke Diet Cola Soda Pop, 20 fl oz Bottle, 1 of 8">
            <a:extLst>
              <a:ext uri="{FF2B5EF4-FFF2-40B4-BE49-F238E27FC236}">
                <a16:creationId xmlns:a16="http://schemas.microsoft.com/office/drawing/2014/main" id="{4D130B33-4A17-0A51-A646-AC1E74B62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28976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613D-7356-38DD-8FEE-64502E8B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Life Purified Water</a:t>
            </a:r>
          </a:p>
        </p:txBody>
      </p:sp>
      <p:pic>
        <p:nvPicPr>
          <p:cNvPr id="4" name="Content Placeholder 3" descr="Pure Life Purified Water, 16.9 Fl Oz / 500 mL, Plastic Bottled Water (35 Pack)">
            <a:extLst>
              <a:ext uri="{FF2B5EF4-FFF2-40B4-BE49-F238E27FC236}">
                <a16:creationId xmlns:a16="http://schemas.microsoft.com/office/drawing/2014/main" id="{BE916931-7989-3639-75C9-7F8DD3A00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22499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F35-F02A-1150-6C00-F87F3E25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Comet No Scent Soft Cleaner with Bleach</a:t>
            </a:r>
            <a:endParaRPr lang="en-US" dirty="0"/>
          </a:p>
        </p:txBody>
      </p:sp>
      <p:pic>
        <p:nvPicPr>
          <p:cNvPr id="4" name="Content Placeholder 3" descr="Comet No Scent Soft Cleaner with Bleach 24 oz. (Pack of 12)">
            <a:extLst>
              <a:ext uri="{FF2B5EF4-FFF2-40B4-BE49-F238E27FC236}">
                <a16:creationId xmlns:a16="http://schemas.microsoft.com/office/drawing/2014/main" id="{F6F30679-E27C-78B7-733C-D086A0929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24107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8BDE-95BD-B26E-B8B3-066D6D26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Head and Shoulders Shampoo and Conditioner</a:t>
            </a:r>
            <a:endParaRPr lang="en-US" dirty="0"/>
          </a:p>
        </p:txBody>
      </p:sp>
      <p:pic>
        <p:nvPicPr>
          <p:cNvPr id="4" name="Content Placeholder 3" descr="Head and Shoulders 2 in 1 Dandruff Shampoo and Conditioner  Dry Scalp Care (Pack of 2)">
            <a:extLst>
              <a:ext uri="{FF2B5EF4-FFF2-40B4-BE49-F238E27FC236}">
                <a16:creationId xmlns:a16="http://schemas.microsoft.com/office/drawing/2014/main" id="{19D4A90E-FABE-38BB-21A4-32AE677E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65473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6783-62A4-B1E2-00E0-CA982963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Dove Deep Body Wash</a:t>
            </a:r>
          </a:p>
        </p:txBody>
      </p:sp>
      <p:pic>
        <p:nvPicPr>
          <p:cNvPr id="4" name="Content Placeholder 3" descr="Dove Deep Moisture Nourishing Long Lasting Women's Body Wash Twin Pack, 20 fl oz">
            <a:extLst>
              <a:ext uri="{FF2B5EF4-FFF2-40B4-BE49-F238E27FC236}">
                <a16:creationId xmlns:a16="http://schemas.microsoft.com/office/drawing/2014/main" id="{AD566077-1C0B-BBD3-6375-A16877CFB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68593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2CC3-2771-A6B9-A43E-3754E0BD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Seventh Generation Toilet Bowl Cleaner</a:t>
            </a:r>
            <a:endParaRPr lang="en-US" dirty="0"/>
          </a:p>
        </p:txBody>
      </p:sp>
      <p:pic>
        <p:nvPicPr>
          <p:cNvPr id="4" name="Content Placeholder 3" descr="Seventh Generation Toilet Bowl Cleaner Fresh Mint Chlorine Bleach &amp; Ammonia Free, 24 oz">
            <a:extLst>
              <a:ext uri="{FF2B5EF4-FFF2-40B4-BE49-F238E27FC236}">
                <a16:creationId xmlns:a16="http://schemas.microsoft.com/office/drawing/2014/main" id="{5DF34599-6914-D806-42FE-0BCE5590F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919145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47DD-8F79-E9F8-AFF8-DFBC2410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Lysol Power Toilet Bowl Cleaner Gel</a:t>
            </a:r>
          </a:p>
        </p:txBody>
      </p:sp>
      <p:pic>
        <p:nvPicPr>
          <p:cNvPr id="4" name="Content Placeholder 3" descr="Lysol Power Toilet Bowl Cleaner Gel, For Cleaning and Disinfecting, Stain Removal, 24 Fl oz (2-pack),Packaging may vary">
            <a:extLst>
              <a:ext uri="{FF2B5EF4-FFF2-40B4-BE49-F238E27FC236}">
                <a16:creationId xmlns:a16="http://schemas.microsoft.com/office/drawing/2014/main" id="{15742133-F480-2F4D-B49C-386C7D0D0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835358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60B6-FEC5-6F79-01C2-828E6876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Woolite</a:t>
            </a:r>
            <a:r>
              <a:rPr lang="en-US" dirty="0">
                <a:solidFill>
                  <a:srgbClr val="000000"/>
                </a:solidFill>
              </a:rPr>
              <a:t> Extra Delicates Laundry Detergent</a:t>
            </a:r>
            <a:endParaRPr lang="en-US" dirty="0"/>
          </a:p>
        </p:txBody>
      </p:sp>
      <p:pic>
        <p:nvPicPr>
          <p:cNvPr id="4" name="Content Placeholder 3" descr="Woolite Extra Delicates Laundry Detergent - 16 fl oz">
            <a:extLst>
              <a:ext uri="{FF2B5EF4-FFF2-40B4-BE49-F238E27FC236}">
                <a16:creationId xmlns:a16="http://schemas.microsoft.com/office/drawing/2014/main" id="{5F550DAB-8E03-24AB-F8D8-53EDD67A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554504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705C-453B-BB24-F84B-522A7905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Sugar Men's Body Wash</a:t>
            </a:r>
          </a:p>
        </p:txBody>
      </p:sp>
      <p:pic>
        <p:nvPicPr>
          <p:cNvPr id="4" name="Content Placeholder 3" descr="Men's Body Wash + Soak with Epsom Salt | Eucalyptus and Green Clay | 25 fl oz">
            <a:extLst>
              <a:ext uri="{FF2B5EF4-FFF2-40B4-BE49-F238E27FC236}">
                <a16:creationId xmlns:a16="http://schemas.microsoft.com/office/drawing/2014/main" id="{F5D40B04-0122-56A6-06E7-2548A7440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5554" y="1825625"/>
            <a:ext cx="2900892" cy="4351338"/>
          </a:xfrm>
        </p:spPr>
      </p:pic>
    </p:spTree>
    <p:extLst>
      <p:ext uri="{BB962C8B-B14F-4D97-AF65-F5344CB8AC3E}">
        <p14:creationId xmlns:p14="http://schemas.microsoft.com/office/powerpoint/2010/main" val="2468333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1055-53C7-4C92-9246-F8023FDA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Ty-D-Bol Rust Stain Remover</a:t>
            </a:r>
          </a:p>
        </p:txBody>
      </p:sp>
      <p:pic>
        <p:nvPicPr>
          <p:cNvPr id="4" name="Content Placeholder 3" descr="Ty-D-Bol Rust Stain Remover, White Sink and Toilet Bowl Rust Cleaner, 16 fl oz Cleaning Liquid, Unscented">
            <a:extLst>
              <a:ext uri="{FF2B5EF4-FFF2-40B4-BE49-F238E27FC236}">
                <a16:creationId xmlns:a16="http://schemas.microsoft.com/office/drawing/2014/main" id="{81D30726-0FAE-6336-9DCB-B3A975081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97541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1668-E1BA-1508-F6AB-5EA44703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Palmer's Cocoa Butter Formula Massage Lotion</a:t>
            </a:r>
            <a:endParaRPr lang="en-US" dirty="0"/>
          </a:p>
        </p:txBody>
      </p:sp>
      <p:pic>
        <p:nvPicPr>
          <p:cNvPr id="4" name="Content Placeholder 3" descr="Palmer's Cocoa Butter Formula Massage Lotion for Stretch Marks, 8.5 fl. oz.">
            <a:extLst>
              <a:ext uri="{FF2B5EF4-FFF2-40B4-BE49-F238E27FC236}">
                <a16:creationId xmlns:a16="http://schemas.microsoft.com/office/drawing/2014/main" id="{2DA0431B-0F4E-3CB0-3687-D58F4BDA0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5535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0A6D-52FC-FCBB-E1F0-75ED25CA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Coca-Cola Soda Original Pop Bottle</a:t>
            </a:r>
            <a:endParaRPr lang="en-US" dirty="0"/>
          </a:p>
        </p:txBody>
      </p:sp>
      <p:pic>
        <p:nvPicPr>
          <p:cNvPr id="4" name="Content Placeholder 3" descr="thumbnail image 1 of Coca-Cola Soda Pop, 20 fl oz Bottle, 1 of 7">
            <a:extLst>
              <a:ext uri="{FF2B5EF4-FFF2-40B4-BE49-F238E27FC236}">
                <a16:creationId xmlns:a16="http://schemas.microsoft.com/office/drawing/2014/main" id="{4859CF6F-0E40-7448-BDDF-160FECBF6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36989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249D-C796-1BF4-F9CC-403A7A15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Moisturizer by CETAPHIL</a:t>
            </a:r>
          </a:p>
        </p:txBody>
      </p:sp>
      <p:pic>
        <p:nvPicPr>
          <p:cNvPr id="4" name="Content Placeholder 3" descr="Body Moisturizer by CETAPHIL, Hydrating Moisturizing Lotion for All Skin Types, Suitable for Sensitive Skin, NEW 20 oz, Fragrance Free, Hypoallergenic, Non-Comedogenic">
            <a:extLst>
              <a:ext uri="{FF2B5EF4-FFF2-40B4-BE49-F238E27FC236}">
                <a16:creationId xmlns:a16="http://schemas.microsoft.com/office/drawing/2014/main" id="{D51F3DC4-447D-71AA-BAD2-3254386FA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87222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3131-1A2A-A313-7B0B-5E4AF864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HI-CHEW Berry Mix Peg Bag</a:t>
            </a:r>
            <a:endParaRPr lang="en-US" dirty="0"/>
          </a:p>
        </p:txBody>
      </p:sp>
      <p:pic>
        <p:nvPicPr>
          <p:cNvPr id="4" name="Content Placeholder 3" descr="3.17oz HI-CHEW Berry Mix Peg Bag">
            <a:extLst>
              <a:ext uri="{FF2B5EF4-FFF2-40B4-BE49-F238E27FC236}">
                <a16:creationId xmlns:a16="http://schemas.microsoft.com/office/drawing/2014/main" id="{A1003F57-EB79-A741-A3F1-4AD8129E8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69029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6F2D-40BC-51AB-3FCF-809F3E01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HI-CHEW </a:t>
            </a:r>
            <a:r>
              <a:rPr lang="en-US" dirty="0">
                <a:solidFill>
                  <a:srgbClr val="000000"/>
                </a:solidFill>
              </a:rPr>
              <a:t>Superfruit </a:t>
            </a:r>
            <a:r>
              <a:rPr lang="en-US" dirty="0"/>
              <a:t>Mix Peg Bag</a:t>
            </a:r>
          </a:p>
        </p:txBody>
      </p:sp>
      <p:pic>
        <p:nvPicPr>
          <p:cNvPr id="4" name="Content Placeholder 3" descr="Hi-Chew Sensationally Chewy Japanese Fruit Candy, Superfruit Mix, 3.17 Ounce, 6 Count">
            <a:extLst>
              <a:ext uri="{FF2B5EF4-FFF2-40B4-BE49-F238E27FC236}">
                <a16:creationId xmlns:a16="http://schemas.microsoft.com/office/drawing/2014/main" id="{FD8950E9-877D-E94C-EEF9-FFFBF04B0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54552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9352-2692-EBDC-58FF-3CC4E6F1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Popin </a:t>
            </a:r>
            <a:r>
              <a:rPr lang="en-US" dirty="0" err="1">
                <a:solidFill>
                  <a:srgbClr val="000000"/>
                </a:solidFill>
              </a:rPr>
              <a:t>Cookin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Tanoshii</a:t>
            </a:r>
            <a:r>
              <a:rPr lang="en-US" dirty="0">
                <a:solidFill>
                  <a:srgbClr val="000000"/>
                </a:solidFill>
              </a:rPr>
              <a:t> Hamburger DIY Candy</a:t>
            </a:r>
            <a:endParaRPr lang="en-US" dirty="0"/>
          </a:p>
        </p:txBody>
      </p:sp>
      <p:pic>
        <p:nvPicPr>
          <p:cNvPr id="7" name="Content Placeholder 6" descr="Kracie Popin' Cookin' Diy Japanese Candy Kit, Tanoshii Hamburger, 32g">
            <a:extLst>
              <a:ext uri="{FF2B5EF4-FFF2-40B4-BE49-F238E27FC236}">
                <a16:creationId xmlns:a16="http://schemas.microsoft.com/office/drawing/2014/main" id="{CB7D8065-37FC-1924-8C8F-CC99715E7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18974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BB0C-10DD-EB4B-2968-EF62FE0D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Popin </a:t>
            </a:r>
            <a:r>
              <a:rPr lang="en-US" dirty="0" err="1"/>
              <a:t>Cookin</a:t>
            </a:r>
            <a:r>
              <a:rPr lang="en-US" dirty="0"/>
              <a:t> </a:t>
            </a:r>
            <a:r>
              <a:rPr lang="en-US" dirty="0" err="1"/>
              <a:t>Tanoshii</a:t>
            </a:r>
            <a:r>
              <a:rPr lang="en-US" dirty="0"/>
              <a:t> Donuts DIY Candy</a:t>
            </a:r>
          </a:p>
        </p:txBody>
      </p:sp>
      <p:pic>
        <p:nvPicPr>
          <p:cNvPr id="4" name="Content Placeholder 3" descr="JFC International Kracie Popin' Cookin' Tanoshii Donuts, 1.4 oz">
            <a:extLst>
              <a:ext uri="{FF2B5EF4-FFF2-40B4-BE49-F238E27FC236}">
                <a16:creationId xmlns:a16="http://schemas.microsoft.com/office/drawing/2014/main" id="{A3722D93-A8CE-A826-5E96-1E79BA946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537312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C77E-5B3B-CD8F-755C-27831DBC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Pocky Strawberry Cream Sticks</a:t>
            </a:r>
          </a:p>
        </p:txBody>
      </p:sp>
      <p:pic>
        <p:nvPicPr>
          <p:cNvPr id="4" name="Content Placeholder 3" descr="Glico Pocky Strawberry Cream Covered Biscuit Sticks, 2.47 oz">
            <a:extLst>
              <a:ext uri="{FF2B5EF4-FFF2-40B4-BE49-F238E27FC236}">
                <a16:creationId xmlns:a16="http://schemas.microsoft.com/office/drawing/2014/main" id="{F1D95091-253D-8741-9050-9A5FED55D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502684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23EF-5B4C-C1D1-1A5A-63E12FE0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Pocky Banana Cream Sticks</a:t>
            </a:r>
          </a:p>
        </p:txBody>
      </p:sp>
      <p:pic>
        <p:nvPicPr>
          <p:cNvPr id="4" name="Content Placeholder 3" descr="Pocky Cream Covered Biscuit Sticks 2.47 oz per Pack (Banana, 1 Pack)">
            <a:extLst>
              <a:ext uri="{FF2B5EF4-FFF2-40B4-BE49-F238E27FC236}">
                <a16:creationId xmlns:a16="http://schemas.microsoft.com/office/drawing/2014/main" id="{FAC50528-3362-02F0-04A8-7308C8C4D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888608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9F5D-3D84-2A9F-682D-2303DD03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Pocky Chocolate Cream Sticks</a:t>
            </a:r>
          </a:p>
        </p:txBody>
      </p:sp>
      <p:pic>
        <p:nvPicPr>
          <p:cNvPr id="4" name="Content Placeholder 3" descr="Glico Pocky Chocolate Cream Covered Biscuit Sticks, 2.47 oz">
            <a:extLst>
              <a:ext uri="{FF2B5EF4-FFF2-40B4-BE49-F238E27FC236}">
                <a16:creationId xmlns:a16="http://schemas.microsoft.com/office/drawing/2014/main" id="{3ECDADDD-210B-D3B7-7579-F9E6733E4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26913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CEC39-82E0-1368-9E03-C95A52B9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Pocky Crunchy Strawberry Cream Sticks</a:t>
            </a:r>
            <a:endParaRPr lang="en-US" dirty="0"/>
          </a:p>
        </p:txBody>
      </p:sp>
      <p:pic>
        <p:nvPicPr>
          <p:cNvPr id="4" name="Content Placeholder 3" descr="Pocky Crunchy Strawberry Cream Covered Chocolate Biscuit Sticks (10 Pack)">
            <a:extLst>
              <a:ext uri="{FF2B5EF4-FFF2-40B4-BE49-F238E27FC236}">
                <a16:creationId xmlns:a16="http://schemas.microsoft.com/office/drawing/2014/main" id="{ED439B5E-2318-FA53-35C1-29B8B76C2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26708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7995-9AAC-E79D-C303-3C8449E0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Pocky Cookies and Cream Sticks </a:t>
            </a:r>
            <a:endParaRPr lang="en-US" dirty="0"/>
          </a:p>
        </p:txBody>
      </p:sp>
      <p:pic>
        <p:nvPicPr>
          <p:cNvPr id="4" name="Content Placeholder 3" descr="Glico Pocky Cookies and Cream Covered Biscuit Sticks, 2.47 oz">
            <a:extLst>
              <a:ext uri="{FF2B5EF4-FFF2-40B4-BE49-F238E27FC236}">
                <a16:creationId xmlns:a16="http://schemas.microsoft.com/office/drawing/2014/main" id="{44EC3A1C-FEDC-943F-2254-F8D4F7DE5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9916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E618-8E05-5F81-5296-ACB3F4D4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Coca-Cola Soda Zero Pop Bottle </a:t>
            </a:r>
          </a:p>
        </p:txBody>
      </p:sp>
      <p:pic>
        <p:nvPicPr>
          <p:cNvPr id="4" name="Content Placeholder 3" descr="thumbnail image 1 of Coca-Cola Zero Sugar Soda Pop, 20 fl oz Bottle, 1 of 8">
            <a:extLst>
              <a:ext uri="{FF2B5EF4-FFF2-40B4-BE49-F238E27FC236}">
                <a16:creationId xmlns:a16="http://schemas.microsoft.com/office/drawing/2014/main" id="{A14ADC9E-8F7E-0EBA-54D6-CC1D14862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92427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5622-D2C9-0420-2271-A846B051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Pocky Almond Crush Chocolate Cream Sticks</a:t>
            </a:r>
            <a:endParaRPr lang="en-US" dirty="0"/>
          </a:p>
        </p:txBody>
      </p:sp>
      <p:pic>
        <p:nvPicPr>
          <p:cNvPr id="4" name="Content Placeholder 3" descr="Glico Pocky Almond Crush, 2 pack, 1.45 oz Box, Made with Real Almonds, Contains Allergens">
            <a:extLst>
              <a:ext uri="{FF2B5EF4-FFF2-40B4-BE49-F238E27FC236}">
                <a16:creationId xmlns:a16="http://schemas.microsoft.com/office/drawing/2014/main" id="{3FE17CBF-629B-8E79-7FC3-17650F401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17539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6404-2E3A-A0F2-1400-3F097425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CALPICO Melon Drink</a:t>
            </a:r>
            <a:endParaRPr lang="en-US" dirty="0"/>
          </a:p>
        </p:txBody>
      </p:sp>
      <p:pic>
        <p:nvPicPr>
          <p:cNvPr id="4" name="Content Placeholder 3" descr="CALPICO Non-Carbonated Drink, Japanese Beverage Contains Juice Concentrate (Original, Mango, Melon, Strawberry, Lychee, Peach), Sweet and Tangy Asian Drink, 16.9 FL oz">
            <a:extLst>
              <a:ext uri="{FF2B5EF4-FFF2-40B4-BE49-F238E27FC236}">
                <a16:creationId xmlns:a16="http://schemas.microsoft.com/office/drawing/2014/main" id="{DAC9853F-15F2-5143-6D0A-832BE6FCE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21577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5B09-042E-13EF-2AB1-C67EC17F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CALPICO Mango Drink</a:t>
            </a:r>
            <a:endParaRPr lang="en-US" dirty="0"/>
          </a:p>
        </p:txBody>
      </p:sp>
      <p:pic>
        <p:nvPicPr>
          <p:cNvPr id="4" name="Content Placeholder 3" descr="Calpico Mango Flavored Water 16.9 fl oz (Pack Of 12)">
            <a:extLst>
              <a:ext uri="{FF2B5EF4-FFF2-40B4-BE49-F238E27FC236}">
                <a16:creationId xmlns:a16="http://schemas.microsoft.com/office/drawing/2014/main" id="{23989E0C-4437-DB98-5017-90F89C7D9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69282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C9D7-E1C4-282A-4B0B-745FE174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CALPICO Strawberry Drink </a:t>
            </a:r>
            <a:endParaRPr lang="en-US" dirty="0"/>
          </a:p>
        </p:txBody>
      </p:sp>
      <p:pic>
        <p:nvPicPr>
          <p:cNvPr id="4" name="Content Placeholder 3" descr="Asahi Beverage Company Calpico Strawberry Flavor Non-Carbonated Soft Drink, 16.9 fl oz, 6 Count, in a Plastic Bottle">
            <a:extLst>
              <a:ext uri="{FF2B5EF4-FFF2-40B4-BE49-F238E27FC236}">
                <a16:creationId xmlns:a16="http://schemas.microsoft.com/office/drawing/2014/main" id="{5D059236-E07D-8CAD-6B19-845B29D7B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2784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E10C-B3DE-D495-EE47-A2095665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Meiji Choco Macadamia</a:t>
            </a:r>
            <a:endParaRPr lang="en-US" dirty="0"/>
          </a:p>
        </p:txBody>
      </p:sp>
      <p:pic>
        <p:nvPicPr>
          <p:cNvPr id="4" name="Content Placeholder 3" descr="A box of chocolate candies&#10;&#10;Description automatically generated">
            <a:extLst>
              <a:ext uri="{FF2B5EF4-FFF2-40B4-BE49-F238E27FC236}">
                <a16:creationId xmlns:a16="http://schemas.microsoft.com/office/drawing/2014/main" id="{B2A0A7D2-3AA6-63DF-1EAC-67BC5F11E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083" y="1825625"/>
            <a:ext cx="5681834" cy="4351338"/>
          </a:xfrm>
        </p:spPr>
      </p:pic>
    </p:spTree>
    <p:extLst>
      <p:ext uri="{BB962C8B-B14F-4D97-AF65-F5344CB8AC3E}">
        <p14:creationId xmlns:p14="http://schemas.microsoft.com/office/powerpoint/2010/main" val="3023137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B5CA-DE68-BCA4-EDAD-D7D30366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Meiji Choco Almond</a:t>
            </a:r>
            <a:endParaRPr lang="en-US" dirty="0"/>
          </a:p>
        </p:txBody>
      </p:sp>
      <p:pic>
        <p:nvPicPr>
          <p:cNvPr id="4" name="Content Placeholder 3" descr="A close-up of a box&#10;&#10;Description automatically generated">
            <a:extLst>
              <a:ext uri="{FF2B5EF4-FFF2-40B4-BE49-F238E27FC236}">
                <a16:creationId xmlns:a16="http://schemas.microsoft.com/office/drawing/2014/main" id="{BF26B3AC-3C2D-39DF-ACBC-E00913F74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238" y="1825625"/>
            <a:ext cx="7911523" cy="4351338"/>
          </a:xfrm>
        </p:spPr>
      </p:pic>
    </p:spTree>
    <p:extLst>
      <p:ext uri="{BB962C8B-B14F-4D97-AF65-F5344CB8AC3E}">
        <p14:creationId xmlns:p14="http://schemas.microsoft.com/office/powerpoint/2010/main" val="274178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B992-9258-6564-176A-329AED9C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Horizon Organic Whole Milk</a:t>
            </a:r>
            <a:endParaRPr lang="en-US" dirty="0"/>
          </a:p>
        </p:txBody>
      </p:sp>
      <p:pic>
        <p:nvPicPr>
          <p:cNvPr id="4" name="Content Placeholder 3" descr="Horizon Organic High Vitamin D Whole Milk, High Vitamin D Whole, 64 fl oz Carton">
            <a:extLst>
              <a:ext uri="{FF2B5EF4-FFF2-40B4-BE49-F238E27FC236}">
                <a16:creationId xmlns:a16="http://schemas.microsoft.com/office/drawing/2014/main" id="{6AFB1A19-2FCA-7BD0-00AA-8332E077A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70777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2F71-54E9-5C88-00FD-C2AF99FF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Pillsbury Chocolate Fudge</a:t>
            </a:r>
            <a:endParaRPr lang="en-US" dirty="0"/>
          </a:p>
        </p:txBody>
      </p:sp>
      <p:pic>
        <p:nvPicPr>
          <p:cNvPr id="4" name="Content Placeholder 3" descr="Pillsbury Chocolate Fudge Flavored Ready-to-Use Frosting Bag, 16 oz Bag">
            <a:extLst>
              <a:ext uri="{FF2B5EF4-FFF2-40B4-BE49-F238E27FC236}">
                <a16:creationId xmlns:a16="http://schemas.microsoft.com/office/drawing/2014/main" id="{4039CAE6-E2CA-B451-AAF2-0A69EDCFE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65974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A87C-234D-E685-FE63-C18DD8A0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Vita Coco Coconut Milk</a:t>
            </a:r>
            <a:endParaRPr lang="en-US" dirty="0"/>
          </a:p>
        </p:txBody>
      </p:sp>
      <p:pic>
        <p:nvPicPr>
          <p:cNvPr id="4" name="Content Placeholder 3" descr="Vita Coco Coconut Milk, Original, 33.8oz Pack Of 6">
            <a:extLst>
              <a:ext uri="{FF2B5EF4-FFF2-40B4-BE49-F238E27FC236}">
                <a16:creationId xmlns:a16="http://schemas.microsoft.com/office/drawing/2014/main" id="{987620BB-2EA5-4D77-95C0-D02F5DE76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95308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0A05-A3C6-F356-A330-7FB5E8AB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Tazo Green Tea Matcha Latte Concentrate</a:t>
            </a:r>
            <a:endParaRPr lang="en-US" dirty="0"/>
          </a:p>
        </p:txBody>
      </p:sp>
      <p:pic>
        <p:nvPicPr>
          <p:cNvPr id="4" name="Content Placeholder 3" descr="Tazo Green Tea Matcha Latte Concentrate, 32 Ounce -- 6 per case">
            <a:extLst>
              <a:ext uri="{FF2B5EF4-FFF2-40B4-BE49-F238E27FC236}">
                <a16:creationId xmlns:a16="http://schemas.microsoft.com/office/drawing/2014/main" id="{349F276D-29FE-93F3-F24F-83335333C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5605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11F0-84D8-E69B-C95F-1F594CD6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Dr Pepper Soda Pop Bottle</a:t>
            </a:r>
            <a:endParaRPr lang="en-US" dirty="0"/>
          </a:p>
        </p:txBody>
      </p:sp>
      <p:pic>
        <p:nvPicPr>
          <p:cNvPr id="4" name="Content Placeholder 3" descr="thumbnail image 1 of Dr Pepper Soda Pop, 20 fl oz, Bottle, 1 of 10">
            <a:extLst>
              <a:ext uri="{FF2B5EF4-FFF2-40B4-BE49-F238E27FC236}">
                <a16:creationId xmlns:a16="http://schemas.microsoft.com/office/drawing/2014/main" id="{F4BFA617-4E18-7A09-B5F5-08D28FF6A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38502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E5E9-B28F-E7B2-A119-D721FB7C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Golden Curry Japanese curry Mix</a:t>
            </a:r>
            <a:endParaRPr lang="en-US" dirty="0"/>
          </a:p>
        </p:txBody>
      </p:sp>
      <p:pic>
        <p:nvPicPr>
          <p:cNvPr id="4" name="Content Placeholder 3" descr="S&amp;B, Golden Curry Japanese curry Mix, Medium Hot, 3.2 oz">
            <a:extLst>
              <a:ext uri="{FF2B5EF4-FFF2-40B4-BE49-F238E27FC236}">
                <a16:creationId xmlns:a16="http://schemas.microsoft.com/office/drawing/2014/main" id="{B50CF8FE-D1BD-50AC-F4CC-6BDDFD84E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06843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374D-93B9-A7DE-3FCA-A37DA564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Display"/>
                <a:cs typeface="Calibri"/>
              </a:rPr>
              <a:t>Equate Baby Powder</a:t>
            </a:r>
            <a:endParaRPr lang="en-US" dirty="0"/>
          </a:p>
        </p:txBody>
      </p:sp>
      <p:pic>
        <p:nvPicPr>
          <p:cNvPr id="4" name="Content Placeholder 3" descr="Equate Baby Aloe Vera and Vitamin E Hypoallergenic Pure Cornstarch Baby Powder, 15 oz">
            <a:extLst>
              <a:ext uri="{FF2B5EF4-FFF2-40B4-BE49-F238E27FC236}">
                <a16:creationId xmlns:a16="http://schemas.microsoft.com/office/drawing/2014/main" id="{45D8C2D4-7AFC-F807-D9F1-EE25C5CC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008543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2446-ACAD-B404-3EEB-72572A15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Native Body Wash</a:t>
            </a:r>
            <a:endParaRPr lang="en-US" dirty="0"/>
          </a:p>
        </p:txBody>
      </p:sp>
      <p:pic>
        <p:nvPicPr>
          <p:cNvPr id="4" name="Content Placeholder 3" descr="Native Body Wash, Pumpkin Spice Latte, Sulfate Free, Paraben Free, for Men and Women, 18 oz">
            <a:extLst>
              <a:ext uri="{FF2B5EF4-FFF2-40B4-BE49-F238E27FC236}">
                <a16:creationId xmlns:a16="http://schemas.microsoft.com/office/drawing/2014/main" id="{3627AB96-B3FD-3633-AE52-409AD7E73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95585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6F91-5C92-23CA-5564-8A09D17B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Arm &amp; Hammer Baking Soda</a:t>
            </a:r>
            <a:endParaRPr lang="en-US" dirty="0"/>
          </a:p>
        </p:txBody>
      </p:sp>
      <p:pic>
        <p:nvPicPr>
          <p:cNvPr id="4" name="Content Placeholder 3" descr="Arm &amp; Hammer Baking Soda, 1 lb.">
            <a:extLst>
              <a:ext uri="{FF2B5EF4-FFF2-40B4-BE49-F238E27FC236}">
                <a16:creationId xmlns:a16="http://schemas.microsoft.com/office/drawing/2014/main" id="{B0895548-50CD-4559-D994-383B930FB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39338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C8B5-4919-00C5-D22B-ED16007C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Kodiak Cakes Power Cakes Flapjack Quick Mix</a:t>
            </a:r>
          </a:p>
        </p:txBody>
      </p:sp>
      <p:pic>
        <p:nvPicPr>
          <p:cNvPr id="4" name="Content Placeholder 3" descr="Kodiak Cakes Buttermilk Power Cakes Flapjack Quick Mix Bulk Pack - 6 Individually Sealed 6 Ounce Squeeze Bottles - Just Add Water, Shake and Squeeze on to the Pan in Cornershop Confections Pack">
            <a:extLst>
              <a:ext uri="{FF2B5EF4-FFF2-40B4-BE49-F238E27FC236}">
                <a16:creationId xmlns:a16="http://schemas.microsoft.com/office/drawing/2014/main" id="{C089D516-E738-8CF9-0F69-DD75C8EB3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18579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340E-6FF5-6CB3-D6B5-7D9F8E95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Bosco Chocolate Syrup</a:t>
            </a:r>
            <a:endParaRPr lang="en-US" dirty="0"/>
          </a:p>
        </p:txBody>
      </p:sp>
      <p:pic>
        <p:nvPicPr>
          <p:cNvPr id="4" name="Content Placeholder 3" descr="The Original Bosco Chocolate Syrup - 22 oz Squeeze Bottle all nature">
            <a:extLst>
              <a:ext uri="{FF2B5EF4-FFF2-40B4-BE49-F238E27FC236}">
                <a16:creationId xmlns:a16="http://schemas.microsoft.com/office/drawing/2014/main" id="{B18252E4-82E9-E76D-73E3-FBB1C716D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18491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0F77-38E6-8333-D991-05E727B7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Hairitage Body Lotion</a:t>
            </a:r>
          </a:p>
        </p:txBody>
      </p:sp>
      <p:pic>
        <p:nvPicPr>
          <p:cNvPr id="4" name="Content Placeholder 3" descr="Hairitage Soak It In Cedarwood &amp; Neroli Scented Body Lotion | Niacinamide, Jojoba Oil, &amp; Avocado Oil for All Skin Types | Rosemary &amp; Orange Essential Oils, 14 fl oz">
            <a:extLst>
              <a:ext uri="{FF2B5EF4-FFF2-40B4-BE49-F238E27FC236}">
                <a16:creationId xmlns:a16="http://schemas.microsoft.com/office/drawing/2014/main" id="{ABF7C83D-C4A5-210C-5A94-4C849B3C1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01766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FF05-3173-C900-4A88-81BA20C3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Display"/>
                <a:cs typeface="Calibri"/>
              </a:rPr>
              <a:t>Lipton Kosher Soup Recipe Vegetable</a:t>
            </a:r>
            <a:endParaRPr lang="en-US" dirty="0"/>
          </a:p>
        </p:txBody>
      </p:sp>
      <p:pic>
        <p:nvPicPr>
          <p:cNvPr id="4" name="Content Placeholder 3" descr="Lipton Kosher Soup Recipe Secret Vegetable 2 oz (Pack of 12)">
            <a:extLst>
              <a:ext uri="{FF2B5EF4-FFF2-40B4-BE49-F238E27FC236}">
                <a16:creationId xmlns:a16="http://schemas.microsoft.com/office/drawing/2014/main" id="{B6669AC5-8C38-C68D-791D-2ABA76787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96042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1A04-BB24-F4B3-0B97-14AE225B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Ritz Original Crackers</a:t>
            </a:r>
            <a:endParaRPr lang="en-US" dirty="0"/>
          </a:p>
        </p:txBody>
      </p:sp>
      <p:pic>
        <p:nvPicPr>
          <p:cNvPr id="4" name="Content Placeholder 3" descr="Ritz Original Crackers, 13.7 Oz">
            <a:extLst>
              <a:ext uri="{FF2B5EF4-FFF2-40B4-BE49-F238E27FC236}">
                <a16:creationId xmlns:a16="http://schemas.microsoft.com/office/drawing/2014/main" id="{92504197-16AC-78B1-60F5-CC9052C8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365637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2B20-A62C-DA85-02AC-4047507D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Quaker Instant Oatmeal</a:t>
            </a:r>
            <a:endParaRPr lang="en-US" dirty="0"/>
          </a:p>
        </p:txBody>
      </p:sp>
      <p:pic>
        <p:nvPicPr>
          <p:cNvPr id="4" name="Content Placeholder 3" descr="Quaker Instant Oatmeal, Fruit Fusion Raspberry Strawberry, 8.4 oz, 6 Packets">
            <a:extLst>
              <a:ext uri="{FF2B5EF4-FFF2-40B4-BE49-F238E27FC236}">
                <a16:creationId xmlns:a16="http://schemas.microsoft.com/office/drawing/2014/main" id="{CF045268-6541-B160-B87C-3C2B61AD2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52338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0DE6-1475-CB4C-E08B-A6C66B8B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Fanta Orange Fruit Soda Pop Bottle</a:t>
            </a:r>
            <a:endParaRPr lang="en-US" dirty="0"/>
          </a:p>
        </p:txBody>
      </p:sp>
      <p:pic>
        <p:nvPicPr>
          <p:cNvPr id="4" name="Content Placeholder 3" descr="thumbnail image 1 of Fanta Orange Fruit Soda Pop, 20 fl oz Bottle, 1 of 7">
            <a:extLst>
              <a:ext uri="{FF2B5EF4-FFF2-40B4-BE49-F238E27FC236}">
                <a16:creationId xmlns:a16="http://schemas.microsoft.com/office/drawing/2014/main" id="{35D0AAEE-395E-8D70-1EAB-73B075E00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630324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7B30-0B91-A082-2FD3-07DAFFB1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Nesquik Chocolate Powder</a:t>
            </a:r>
            <a:endParaRPr lang="en-US" dirty="0"/>
          </a:p>
        </p:txBody>
      </p:sp>
      <p:pic>
        <p:nvPicPr>
          <p:cNvPr id="4" name="Content Placeholder 3" descr="Nesquik Chocolate Powder 20.1oz">
            <a:extLst>
              <a:ext uri="{FF2B5EF4-FFF2-40B4-BE49-F238E27FC236}">
                <a16:creationId xmlns:a16="http://schemas.microsoft.com/office/drawing/2014/main" id="{2921EF49-85B9-C9AD-F652-2F2392685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872384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B335-5A8B-F0C1-D717-60A17A0D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Sweet Baby Ray's Original Barbecue Sauce</a:t>
            </a:r>
          </a:p>
        </p:txBody>
      </p:sp>
      <p:pic>
        <p:nvPicPr>
          <p:cNvPr id="4" name="Content Placeholder 3" descr="Sweet Baby Ray's Original Barbecue Sauce 28 oz">
            <a:extLst>
              <a:ext uri="{FF2B5EF4-FFF2-40B4-BE49-F238E27FC236}">
                <a16:creationId xmlns:a16="http://schemas.microsoft.com/office/drawing/2014/main" id="{409F7387-B1CC-5FE7-3FBE-4027BE29F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251884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656A-8725-4AB2-6198-13F8392B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Hain Pure Foods Sea Salt</a:t>
            </a:r>
          </a:p>
        </p:txBody>
      </p:sp>
      <p:pic>
        <p:nvPicPr>
          <p:cNvPr id="4" name="Content Placeholder 3" descr="Hain Pure Foods Sea Salt, 21 oz">
            <a:extLst>
              <a:ext uri="{FF2B5EF4-FFF2-40B4-BE49-F238E27FC236}">
                <a16:creationId xmlns:a16="http://schemas.microsoft.com/office/drawing/2014/main" id="{3C6E05E9-450D-BBA6-94B2-D3636DD1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00157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C090-297D-3D82-96EE-FAF878CB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Lay's Stax Potato Crisps</a:t>
            </a:r>
            <a:endParaRPr lang="en-US" dirty="0"/>
          </a:p>
        </p:txBody>
      </p:sp>
      <p:pic>
        <p:nvPicPr>
          <p:cNvPr id="4" name="Content Placeholder 3" descr="Lay's Stax Sour Cream &amp; Onion Potato Crisps, 5.5 oz Bag">
            <a:extLst>
              <a:ext uri="{FF2B5EF4-FFF2-40B4-BE49-F238E27FC236}">
                <a16:creationId xmlns:a16="http://schemas.microsoft.com/office/drawing/2014/main" id="{E6909E1C-247A-8253-C3F6-8E69A2ACD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84956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0E42-533F-A551-BECB-1EEC19DF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Soothing Body Wash</a:t>
            </a:r>
          </a:p>
        </p:txBody>
      </p:sp>
      <p:pic>
        <p:nvPicPr>
          <p:cNvPr id="4" name="Content Placeholder 3" descr="Up &amp; Up Skin Calming Body Wash, 18 fl oz/532 mL Ingredients and Reviews">
            <a:extLst>
              <a:ext uri="{FF2B5EF4-FFF2-40B4-BE49-F238E27FC236}">
                <a16:creationId xmlns:a16="http://schemas.microsoft.com/office/drawing/2014/main" id="{9E93B8E2-0676-72A9-86D6-D22DEBC35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6341605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69E51-2E83-D331-81B2-711E42D7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Bacon Grease</a:t>
            </a:r>
            <a:endParaRPr lang="en-US" dirty="0"/>
          </a:p>
        </p:txBody>
      </p:sp>
      <p:pic>
        <p:nvPicPr>
          <p:cNvPr id="4" name="Content Placeholder 3" descr="Bacon Up Bacon Grease, 14 oz 396 Grams">
            <a:extLst>
              <a:ext uri="{FF2B5EF4-FFF2-40B4-BE49-F238E27FC236}">
                <a16:creationId xmlns:a16="http://schemas.microsoft.com/office/drawing/2014/main" id="{D0DDDCB3-FFAC-7F06-97E9-B5C85C9F4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92815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4FA2-72ED-7563-0574-C143483A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Snuggle Fabric Softener Sheets</a:t>
            </a:r>
            <a:endParaRPr lang="en-US" dirty="0"/>
          </a:p>
        </p:txBody>
      </p:sp>
      <p:pic>
        <p:nvPicPr>
          <p:cNvPr id="4" name="Content Placeholder 3" descr="Snuggle Vend-Design Fabric Softener Sheets, Blue Sparkle, 2 Sheets/Box, 100 Boxes/Carton">
            <a:extLst>
              <a:ext uri="{FF2B5EF4-FFF2-40B4-BE49-F238E27FC236}">
                <a16:creationId xmlns:a16="http://schemas.microsoft.com/office/drawing/2014/main" id="{31708C26-C725-1CE1-2694-792843676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7688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4D0F7-C693-F198-84FD-F824E1F4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Nesquik Strawberry Syrup</a:t>
            </a:r>
            <a:endParaRPr lang="en-US" dirty="0"/>
          </a:p>
        </p:txBody>
      </p:sp>
      <p:pic>
        <p:nvPicPr>
          <p:cNvPr id="4" name="Content Placeholder 3" descr="(Price/Case)Nesquik Strawberry Syrup 22 Ounces Per Bottle - 6 Per Case">
            <a:extLst>
              <a:ext uri="{FF2B5EF4-FFF2-40B4-BE49-F238E27FC236}">
                <a16:creationId xmlns:a16="http://schemas.microsoft.com/office/drawing/2014/main" id="{C8C35715-5A7D-2346-61C1-78001B975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3596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5E71-C8E0-607E-A6D9-CFAC0D53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Display"/>
                <a:cs typeface="Calibri"/>
              </a:rPr>
              <a:t>Crest Scope Liquid Gel Toothpaste</a:t>
            </a:r>
            <a:endParaRPr lang="en-US" dirty="0"/>
          </a:p>
        </p:txBody>
      </p:sp>
      <p:pic>
        <p:nvPicPr>
          <p:cNvPr id="4" name="Content Placeholder 3" descr="Crest Complete Plus Scope 3-In-1 Whitening Liquid Gel Toothpaste 4.6 oz">
            <a:extLst>
              <a:ext uri="{FF2B5EF4-FFF2-40B4-BE49-F238E27FC236}">
                <a16:creationId xmlns:a16="http://schemas.microsoft.com/office/drawing/2014/main" id="{EBAD62B5-6000-1D57-615E-454FC7C60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5839790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0D52-F667-BAF8-C8D3-D71B9679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Native Deodorant</a:t>
            </a:r>
            <a:endParaRPr lang="en-US" dirty="0"/>
          </a:p>
        </p:txBody>
      </p:sp>
      <p:pic>
        <p:nvPicPr>
          <p:cNvPr id="4" name="Content Placeholder 3" descr="Native Deodorant, Unscented, Aluminum Free, for Women and Men, 2.65 oz">
            <a:extLst>
              <a:ext uri="{FF2B5EF4-FFF2-40B4-BE49-F238E27FC236}">
                <a16:creationId xmlns:a16="http://schemas.microsoft.com/office/drawing/2014/main" id="{7B79583A-9CA7-DC05-DB6F-57F234E71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1951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4E45-1434-D5D3-2EF6-E2190072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POWERADE Mountain Berry Blast</a:t>
            </a:r>
            <a:endParaRPr lang="en-US" dirty="0"/>
          </a:p>
        </p:txBody>
      </p:sp>
      <p:pic>
        <p:nvPicPr>
          <p:cNvPr id="4" name="Content Placeholder 3" descr="thumbnail image 1 of POWERADE Electrolyte Enhanced Mountain Berry Blast Sport Drink, 20 fl oz, Bottle, 1 of 5">
            <a:extLst>
              <a:ext uri="{FF2B5EF4-FFF2-40B4-BE49-F238E27FC236}">
                <a16:creationId xmlns:a16="http://schemas.microsoft.com/office/drawing/2014/main" id="{875342CB-25F4-AAA2-0017-E45C51FEA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837937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8697-6D25-56D0-2777-DC776DEE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Shout Advanced Action Gel</a:t>
            </a:r>
            <a:endParaRPr lang="en-US" dirty="0"/>
          </a:p>
        </p:txBody>
      </p:sp>
      <p:pic>
        <p:nvPicPr>
          <p:cNvPr id="4" name="Content Placeholder 3" descr="2X - Shout Advanced Action Gel Laundry Stain Remover Spray - 22 fl oz">
            <a:extLst>
              <a:ext uri="{FF2B5EF4-FFF2-40B4-BE49-F238E27FC236}">
                <a16:creationId xmlns:a16="http://schemas.microsoft.com/office/drawing/2014/main" id="{804BFE88-2F44-403F-FF6F-231196270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423031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B24F-03E8-50D9-3723-9AE140A4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Coco Real Cream of Coconut</a:t>
            </a:r>
            <a:endParaRPr lang="en-US" dirty="0"/>
          </a:p>
        </p:txBody>
      </p:sp>
      <p:pic>
        <p:nvPicPr>
          <p:cNvPr id="4" name="Content Placeholder 3" descr="Coco Real Cream of Coconut, Plastic Bottle16.9  oz">
            <a:extLst>
              <a:ext uri="{FF2B5EF4-FFF2-40B4-BE49-F238E27FC236}">
                <a16:creationId xmlns:a16="http://schemas.microsoft.com/office/drawing/2014/main" id="{11274A46-9D91-64F1-73C7-BF1FD9FCC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272330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58ED-353E-49EC-3BE3-7F9E45EC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Butter Original Spray</a:t>
            </a:r>
            <a:endParaRPr lang="en-US" dirty="0"/>
          </a:p>
        </p:txBody>
      </p:sp>
      <p:pic>
        <p:nvPicPr>
          <p:cNvPr id="4" name="Content Placeholder 3" descr="A yellow bottle with a blue cap&#10;&#10;Description automatically generated">
            <a:extLst>
              <a:ext uri="{FF2B5EF4-FFF2-40B4-BE49-F238E27FC236}">
                <a16:creationId xmlns:a16="http://schemas.microsoft.com/office/drawing/2014/main" id="{2C78159A-C59F-EFC8-2B52-07873E1DD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1289413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D1B9-A861-6DEC-2C4E-65B931A4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Mosquito Repellent Spritz</a:t>
            </a:r>
          </a:p>
        </p:txBody>
      </p:sp>
      <p:pic>
        <p:nvPicPr>
          <p:cNvPr id="4" name="Content Placeholder 3" descr="OFF! Botanicals Insect Repellent IV, Mosquito Repellent Spritz, Lasts Up To 2 Hours, 4 oz">
            <a:extLst>
              <a:ext uri="{FF2B5EF4-FFF2-40B4-BE49-F238E27FC236}">
                <a16:creationId xmlns:a16="http://schemas.microsoft.com/office/drawing/2014/main" id="{41650B9D-4935-1547-18CF-C09CBB078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775883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65C1-463F-FEE2-4764-308D6591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Heinz </a:t>
            </a:r>
            <a:r>
              <a:rPr lang="en-US" b="1" dirty="0" err="1">
                <a:solidFill>
                  <a:srgbClr val="2E2F32"/>
                </a:solidFill>
              </a:rPr>
              <a:t>Mayomust</a:t>
            </a:r>
            <a:r>
              <a:rPr lang="en-US" b="1" dirty="0">
                <a:solidFill>
                  <a:srgbClr val="2E2F32"/>
                </a:solidFill>
              </a:rPr>
              <a:t> Sauce</a:t>
            </a:r>
            <a:endParaRPr lang="en-US" dirty="0"/>
          </a:p>
        </p:txBody>
      </p:sp>
      <p:pic>
        <p:nvPicPr>
          <p:cNvPr id="4" name="Content Placeholder 3" descr="Heinz Mayomust Sauce, 19 fl oz Bottle (Pack of 2)">
            <a:extLst>
              <a:ext uri="{FF2B5EF4-FFF2-40B4-BE49-F238E27FC236}">
                <a16:creationId xmlns:a16="http://schemas.microsoft.com/office/drawing/2014/main" id="{34238B7A-1DCF-62AB-D44A-19AF8E15A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67879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A807-4080-FA92-4C2D-AC2170B7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Method Men Gel Liquid Body Wash</a:t>
            </a:r>
            <a:endParaRPr lang="en-US" dirty="0"/>
          </a:p>
        </p:txBody>
      </p:sp>
      <p:pic>
        <p:nvPicPr>
          <p:cNvPr id="4" name="Content Placeholder 3" descr="Method Men Gel Liquid Body Wash, Glacier + Granite, 18 fl oz">
            <a:extLst>
              <a:ext uri="{FF2B5EF4-FFF2-40B4-BE49-F238E27FC236}">
                <a16:creationId xmlns:a16="http://schemas.microsoft.com/office/drawing/2014/main" id="{787146FD-0E18-88BB-C20D-6907CB32A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810019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22AD-AED4-59C5-4761-13BD5AEF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Display"/>
                <a:cs typeface="Calibri"/>
              </a:rPr>
              <a:t>Instant Cappuccino Mix</a:t>
            </a:r>
            <a:endParaRPr lang="en-US" dirty="0"/>
          </a:p>
        </p:txBody>
      </p:sp>
      <p:pic>
        <p:nvPicPr>
          <p:cNvPr id="4" name="Content Placeholder 3" descr="Hills Bros. Instant Cappuccino Mix, English Toffee, 16 oz">
            <a:extLst>
              <a:ext uri="{FF2B5EF4-FFF2-40B4-BE49-F238E27FC236}">
                <a16:creationId xmlns:a16="http://schemas.microsoft.com/office/drawing/2014/main" id="{CF4F6DE3-12DE-A149-7348-F666D0316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5923370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E4562-8BCF-645E-0F78-BC25FACA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Osem Natural Soup Mix</a:t>
            </a:r>
            <a:endParaRPr lang="en-US" dirty="0"/>
          </a:p>
        </p:txBody>
      </p:sp>
      <p:pic>
        <p:nvPicPr>
          <p:cNvPr id="4" name="Content Placeholder 3" descr="Osem Natural Soup Mix - Consome">
            <a:extLst>
              <a:ext uri="{FF2B5EF4-FFF2-40B4-BE49-F238E27FC236}">
                <a16:creationId xmlns:a16="http://schemas.microsoft.com/office/drawing/2014/main" id="{42F46AD1-640E-A207-140E-6BB60B775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8990100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F8D2-DB4E-4D3B-5009-BD548513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Super Coffee Vanilla Creamer</a:t>
            </a:r>
            <a:endParaRPr lang="en-US" dirty="0"/>
          </a:p>
        </p:txBody>
      </p:sp>
      <p:pic>
        <p:nvPicPr>
          <p:cNvPr id="4" name="Content Placeholder 3" descr="Kitu Super Coffee Vanilla Creamer, 25.4 fl oz">
            <a:extLst>
              <a:ext uri="{FF2B5EF4-FFF2-40B4-BE49-F238E27FC236}">
                <a16:creationId xmlns:a16="http://schemas.microsoft.com/office/drawing/2014/main" id="{3F50439B-5D6B-5344-F9F3-CD4387B43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255546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8C72F-FF55-C4AB-71DF-2BEEF76A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Reynolds Cut-Rite Wax Paper</a:t>
            </a:r>
          </a:p>
        </p:txBody>
      </p:sp>
      <p:pic>
        <p:nvPicPr>
          <p:cNvPr id="4" name="Content Placeholder 3" descr="Reynolds Cut-Rite Wax Paper, 75 Square Feet">
            <a:extLst>
              <a:ext uri="{FF2B5EF4-FFF2-40B4-BE49-F238E27FC236}">
                <a16:creationId xmlns:a16="http://schemas.microsoft.com/office/drawing/2014/main" id="{E2B68EA1-CE84-0E0A-CDB8-32E97688D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72417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9573-FECD-4E7C-92C5-F190ECE6A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Powerade Zero Purple Grape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thumbnail image 1 of Powerade Zero Purple Grape, Zero Calorie Sports Drink, 20oz Bottle (Pack of 10, Total of 200 Oz), 1 of 6">
            <a:extLst>
              <a:ext uri="{FF2B5EF4-FFF2-40B4-BE49-F238E27FC236}">
                <a16:creationId xmlns:a16="http://schemas.microsoft.com/office/drawing/2014/main" id="{D2DEDA22-AAEB-7752-D21A-3F824F32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0165" y="1825625"/>
            <a:ext cx="1531670" cy="4351338"/>
          </a:xfrm>
        </p:spPr>
      </p:pic>
    </p:spTree>
    <p:extLst>
      <p:ext uri="{BB962C8B-B14F-4D97-AF65-F5344CB8AC3E}">
        <p14:creationId xmlns:p14="http://schemas.microsoft.com/office/powerpoint/2010/main" val="29123218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86C01-A3CC-097E-42B0-2AAE1F5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Value Whole Wheat Spaghetti</a:t>
            </a:r>
          </a:p>
        </p:txBody>
      </p:sp>
      <p:pic>
        <p:nvPicPr>
          <p:cNvPr id="4" name="Content Placeholder 3" descr="Great Value Whole Wheat Spaghetti, 16 oz">
            <a:extLst>
              <a:ext uri="{FF2B5EF4-FFF2-40B4-BE49-F238E27FC236}">
                <a16:creationId xmlns:a16="http://schemas.microsoft.com/office/drawing/2014/main" id="{CAD9622A-8D41-3CF6-AE7B-E4F61BFAC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7397178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861D-7426-B433-5689-BDDBF44B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Hershey's Cocoa Powder</a:t>
            </a:r>
            <a:endParaRPr lang="en-US" dirty="0"/>
          </a:p>
        </p:txBody>
      </p:sp>
      <p:pic>
        <p:nvPicPr>
          <p:cNvPr id="4" name="Content Placeholder 3" descr="Hershey's Natural Unsweetened Cocoa Powder, Can 8 oz">
            <a:extLst>
              <a:ext uri="{FF2B5EF4-FFF2-40B4-BE49-F238E27FC236}">
                <a16:creationId xmlns:a16="http://schemas.microsoft.com/office/drawing/2014/main" id="{27BEB77C-E7EE-C412-C77E-E57369CF9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067609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863B-E275-A56C-2F1F-658F550A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Lifeway Organic Whole Milk Peach Kefir</a:t>
            </a:r>
            <a:endParaRPr lang="en-US" dirty="0"/>
          </a:p>
        </p:txBody>
      </p:sp>
      <p:pic>
        <p:nvPicPr>
          <p:cNvPr id="4" name="Content Placeholder 3" descr="Lifeway Organic Whole Milk Peach Kefir, 32 fl oz">
            <a:extLst>
              <a:ext uri="{FF2B5EF4-FFF2-40B4-BE49-F238E27FC236}">
                <a16:creationId xmlns:a16="http://schemas.microsoft.com/office/drawing/2014/main" id="{0F1DB7A9-83FF-4A3A-A0CA-F734DC2EF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774883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B218-4FCE-E2FC-FB11-E09031B0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Body Proud Body Wash Cleanser</a:t>
            </a:r>
            <a:endParaRPr lang="en-US" dirty="0"/>
          </a:p>
        </p:txBody>
      </p:sp>
      <p:pic>
        <p:nvPicPr>
          <p:cNvPr id="4" name="Content Placeholder 3" descr="A blue bottle of body cleanser&#10;&#10;Description automatically generated">
            <a:extLst>
              <a:ext uri="{FF2B5EF4-FFF2-40B4-BE49-F238E27FC236}">
                <a16:creationId xmlns:a16="http://schemas.microsoft.com/office/drawing/2014/main" id="{3691866F-6EC1-8E32-4F43-5B0CEC0CE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399" y="1825625"/>
            <a:ext cx="3237201" cy="4351338"/>
          </a:xfrm>
        </p:spPr>
      </p:pic>
    </p:spTree>
    <p:extLst>
      <p:ext uri="{BB962C8B-B14F-4D97-AF65-F5344CB8AC3E}">
        <p14:creationId xmlns:p14="http://schemas.microsoft.com/office/powerpoint/2010/main" val="29448324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7636-97E8-6CFD-65EB-EA8D582A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Elmer's School Glue</a:t>
            </a:r>
            <a:endParaRPr lang="en-US" dirty="0"/>
          </a:p>
        </p:txBody>
      </p:sp>
      <p:pic>
        <p:nvPicPr>
          <p:cNvPr id="4" name="Content Placeholder 3" descr="Elmer's School Glue, Washable 7.625 oz (Pack of 2)">
            <a:extLst>
              <a:ext uri="{FF2B5EF4-FFF2-40B4-BE49-F238E27FC236}">
                <a16:creationId xmlns:a16="http://schemas.microsoft.com/office/drawing/2014/main" id="{62282E3F-3A06-CA10-D192-4D82A208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54138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A651-E918-5274-3562-A0BF2904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Nellie and Joe's Key West Lime Juice</a:t>
            </a:r>
            <a:endParaRPr lang="en-US" dirty="0"/>
          </a:p>
        </p:txBody>
      </p:sp>
      <p:pic>
        <p:nvPicPr>
          <p:cNvPr id="4" name="Content Placeholder 3" descr="Nellie and Joe's Key West Lime Juice, 16 oz Plastic">
            <a:extLst>
              <a:ext uri="{FF2B5EF4-FFF2-40B4-BE49-F238E27FC236}">
                <a16:creationId xmlns:a16="http://schemas.microsoft.com/office/drawing/2014/main" id="{9D51B3B3-E881-CC69-13DB-03420DF3B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4123651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E6AE-EA6E-DB62-049D-918B3A46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Ken's Steak House Lite Honey Mustard Salad Dressing</a:t>
            </a:r>
            <a:endParaRPr lang="en-US" dirty="0"/>
          </a:p>
        </p:txBody>
      </p:sp>
      <p:pic>
        <p:nvPicPr>
          <p:cNvPr id="4" name="Content Placeholder 3" descr="Ken's Steak House Lite Honey Mustard Salad Dressing 24 fl oz">
            <a:extLst>
              <a:ext uri="{FF2B5EF4-FFF2-40B4-BE49-F238E27FC236}">
                <a16:creationId xmlns:a16="http://schemas.microsoft.com/office/drawing/2014/main" id="{F4BF6A7B-63B5-C948-05C6-592BDBBAB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870708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7103-C3B4-3841-DD90-AB4CAAB5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ptos Display"/>
                <a:cs typeface="Calibri"/>
              </a:rPr>
              <a:t>Great Value Strawberry Syrup</a:t>
            </a:r>
            <a:endParaRPr lang="en-US" dirty="0"/>
          </a:p>
        </p:txBody>
      </p:sp>
      <p:pic>
        <p:nvPicPr>
          <p:cNvPr id="4" name="Content Placeholder 3" descr="Great Value Strawberry Syrup, 22 oz">
            <a:extLst>
              <a:ext uri="{FF2B5EF4-FFF2-40B4-BE49-F238E27FC236}">
                <a16:creationId xmlns:a16="http://schemas.microsoft.com/office/drawing/2014/main" id="{2ED9D600-2FE7-D9B2-2DCF-C29537E58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342817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BE4C-B7EE-C305-CF7B-7D8E4C4D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Log Cabin All Natural Table Syrup</a:t>
            </a:r>
            <a:endParaRPr lang="en-US" dirty="0"/>
          </a:p>
        </p:txBody>
      </p:sp>
      <p:pic>
        <p:nvPicPr>
          <p:cNvPr id="4" name="Content Placeholder 3" descr="Log Cabin All Natural Table Syrup, 22 fl oz">
            <a:extLst>
              <a:ext uri="{FF2B5EF4-FFF2-40B4-BE49-F238E27FC236}">
                <a16:creationId xmlns:a16="http://schemas.microsoft.com/office/drawing/2014/main" id="{EDB06889-9C95-7E03-1E30-1D0AE46B3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63941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16DB-B64A-349C-E871-486A919A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Display"/>
                <a:cs typeface="Calibri"/>
              </a:rPr>
              <a:t>Hidden Valley Original Ranch</a:t>
            </a:r>
            <a:endParaRPr lang="en-US" dirty="0"/>
          </a:p>
        </p:txBody>
      </p:sp>
      <p:pic>
        <p:nvPicPr>
          <p:cNvPr id="4" name="Content Placeholder 3" descr="A bottle of white dressing&#10;&#10;Description automatically generated">
            <a:extLst>
              <a:ext uri="{FF2B5EF4-FFF2-40B4-BE49-F238E27FC236}">
                <a16:creationId xmlns:a16="http://schemas.microsoft.com/office/drawing/2014/main" id="{333BC7AF-0B0E-992C-7BDF-C436ED731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9747" y="1825625"/>
            <a:ext cx="2932506" cy="4351338"/>
          </a:xfrm>
        </p:spPr>
      </p:pic>
    </p:spTree>
    <p:extLst>
      <p:ext uri="{BB962C8B-B14F-4D97-AF65-F5344CB8AC3E}">
        <p14:creationId xmlns:p14="http://schemas.microsoft.com/office/powerpoint/2010/main" val="229861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3CC5-87DF-F45E-0794-882ADFDE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Samuel Adams Boston Lager Craft Beer</a:t>
            </a:r>
            <a:endParaRPr lang="en-US" dirty="0"/>
          </a:p>
        </p:txBody>
      </p:sp>
      <p:pic>
        <p:nvPicPr>
          <p:cNvPr id="4" name="Content Placeholder 3" descr="thumbnail image 4 of Samuel Adams Boston Lager Craft Beer, 6 Pack, 12 fl oz Glass Bottles, 5% ABV, 4 of 5">
            <a:extLst>
              <a:ext uri="{FF2B5EF4-FFF2-40B4-BE49-F238E27FC236}">
                <a16:creationId xmlns:a16="http://schemas.microsoft.com/office/drawing/2014/main" id="{BDA2CC64-F64B-6850-8958-A0FE027AC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859118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A2D70-BCDC-DDE8-B9E4-63FECA63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  <a:latin typeface="Aptos Display"/>
                <a:cs typeface="Calibri"/>
              </a:rPr>
              <a:t>OFF Deep Woods </a:t>
            </a:r>
            <a:r>
              <a:rPr lang="en-US" b="1" dirty="0">
                <a:solidFill>
                  <a:srgbClr val="2E2F32"/>
                </a:solidFill>
                <a:latin typeface="Aptos Display"/>
                <a:ea typeface="+mj-lt"/>
                <a:cs typeface="Calibri"/>
              </a:rPr>
              <a:t>Dry Mosquito Spray </a:t>
            </a:r>
            <a:endParaRPr lang="en-US" dirty="0"/>
          </a:p>
        </p:txBody>
      </p:sp>
      <p:pic>
        <p:nvPicPr>
          <p:cNvPr id="4" name="Content Placeholder 3" descr="OFF! Deep Woods Mosquito Repellent VIII, Dry Insect &amp; Bug Spray for Outdoor Use, 6 oz">
            <a:extLst>
              <a:ext uri="{FF2B5EF4-FFF2-40B4-BE49-F238E27FC236}">
                <a16:creationId xmlns:a16="http://schemas.microsoft.com/office/drawing/2014/main" id="{7344EC58-9DAE-3D63-E8E9-91BAF14C3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890810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FEC0-455B-9507-EB1E-7B8B4BC7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Butter Tub</a:t>
            </a:r>
            <a:endParaRPr lang="en-US" dirty="0"/>
          </a:p>
        </p:txBody>
      </p:sp>
      <p:pic>
        <p:nvPicPr>
          <p:cNvPr id="4" name="Content Placeholder 3" descr="I Can't Believe It's Not Butter! Light Spread, 15 oz Tub (Refrigerated)">
            <a:extLst>
              <a:ext uri="{FF2B5EF4-FFF2-40B4-BE49-F238E27FC236}">
                <a16:creationId xmlns:a16="http://schemas.microsoft.com/office/drawing/2014/main" id="{D04699B9-4A12-989A-034D-68638FA1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14685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F07E-EEFA-C2A0-04BD-76BA9268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Organic Coconut Oil and Ghee</a:t>
            </a:r>
            <a:endParaRPr lang="en-US" dirty="0"/>
          </a:p>
        </p:txBody>
      </p:sp>
      <p:pic>
        <p:nvPicPr>
          <p:cNvPr id="4" name="Content Placeholder 3" descr="Organic Coconut Oil &amp; Ghee - 1">
            <a:extLst>
              <a:ext uri="{FF2B5EF4-FFF2-40B4-BE49-F238E27FC236}">
                <a16:creationId xmlns:a16="http://schemas.microsoft.com/office/drawing/2014/main" id="{CAA3AB7F-7955-AABA-CAD4-0ABE01E94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692349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E14B-B3FF-B98D-F26F-8B69B5DA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Kids Bubble Bath and Body Wash</a:t>
            </a:r>
            <a:endParaRPr lang="en-US" dirty="0"/>
          </a:p>
        </p:txBody>
      </p:sp>
      <p:pic>
        <p:nvPicPr>
          <p:cNvPr id="4" name="Content Placeholder 3" descr="Raw Sugar Kids Bubble Bath + Body Wash Superberry Cherry 12 fl oz">
            <a:extLst>
              <a:ext uri="{FF2B5EF4-FFF2-40B4-BE49-F238E27FC236}">
                <a16:creationId xmlns:a16="http://schemas.microsoft.com/office/drawing/2014/main" id="{6339AD14-38D8-22CD-54F5-1B5AF42D1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616012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AD22-F73E-8068-8461-7A1BEBC5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Oats Mixed Berry Oatmeal</a:t>
            </a:r>
            <a:endParaRPr lang="en-US" dirty="0"/>
          </a:p>
        </p:txBody>
      </p:sp>
      <p:pic>
        <p:nvPicPr>
          <p:cNvPr id="4" name="Content Placeholder 3" descr="Purely Elizabeth Organic Oats Mixed Berry Instant Oatmeal, 1.76 oz Cup">
            <a:extLst>
              <a:ext uri="{FF2B5EF4-FFF2-40B4-BE49-F238E27FC236}">
                <a16:creationId xmlns:a16="http://schemas.microsoft.com/office/drawing/2014/main" id="{C606AD9F-85FD-4404-E23F-9068C189F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071762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BECB-2065-53CB-20AC-1AF17B2B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Hairitage Body Scrub</a:t>
            </a:r>
            <a:endParaRPr lang="en-US" dirty="0"/>
          </a:p>
        </p:txBody>
      </p:sp>
      <p:pic>
        <p:nvPicPr>
          <p:cNvPr id="4" name="Content Placeholder 3" descr="Hairitage Sugar Coated Cedarwood &amp; Neroli Scented Exfoliating Body Scrub | Coconut Oil &amp; Sweet Almond Oil for All Skin Types | Rosemary &amp; Orange Essential Oils, 10 fl oz">
            <a:extLst>
              <a:ext uri="{FF2B5EF4-FFF2-40B4-BE49-F238E27FC236}">
                <a16:creationId xmlns:a16="http://schemas.microsoft.com/office/drawing/2014/main" id="{5D0FBCF1-69FF-EB1D-F273-4EE6E5861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213551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DC34-CAFD-68B8-6D21-7DB53C69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Honey Hot Barbecue Sauce</a:t>
            </a:r>
            <a:endParaRPr lang="en-US" dirty="0"/>
          </a:p>
        </p:txBody>
      </p:sp>
      <p:pic>
        <p:nvPicPr>
          <p:cNvPr id="4" name="Content Placeholder 3" descr="Kinder's Honey Hot Barbecue Sauce, 15.5 oz">
            <a:extLst>
              <a:ext uri="{FF2B5EF4-FFF2-40B4-BE49-F238E27FC236}">
                <a16:creationId xmlns:a16="http://schemas.microsoft.com/office/drawing/2014/main" id="{3225AB4F-120A-695F-ADBD-3B29ED22B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432594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BCA3-9D37-64BC-EEDB-51E43799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Skin Moisturizer</a:t>
            </a:r>
            <a:endParaRPr lang="en-US" dirty="0"/>
          </a:p>
        </p:txBody>
      </p:sp>
      <p:pic>
        <p:nvPicPr>
          <p:cNvPr id="4" name="Content Placeholder 3" descr="Jergens Ultra Healing Extra Dry Skin Moisturizer">
            <a:extLst>
              <a:ext uri="{FF2B5EF4-FFF2-40B4-BE49-F238E27FC236}">
                <a16:creationId xmlns:a16="http://schemas.microsoft.com/office/drawing/2014/main" id="{5A6D5C7D-44E4-F4C4-5263-6F113C5CB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710373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1A06-FB63-2613-F643-084E3620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ARM and HAMMMER Liquid Laundry</a:t>
            </a:r>
            <a:endParaRPr lang="en-US" dirty="0"/>
          </a:p>
        </p:txBody>
      </p:sp>
      <p:pic>
        <p:nvPicPr>
          <p:cNvPr id="4" name="Content Placeholder 3" descr="ARM &amp; HAMMMER Liquid Laundry Detergent Soap, Clean Burst Fresh, 33 fl oz, 33 Loads">
            <a:extLst>
              <a:ext uri="{FF2B5EF4-FFF2-40B4-BE49-F238E27FC236}">
                <a16:creationId xmlns:a16="http://schemas.microsoft.com/office/drawing/2014/main" id="{D42F8403-729A-08A3-26C0-B7FAFD509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5080156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BA0D5-1776-9D44-0906-45E0302A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E2F32"/>
                </a:solidFill>
              </a:rPr>
              <a:t>Drano Max Gel Clog Remover</a:t>
            </a:r>
            <a:endParaRPr lang="en-US" dirty="0"/>
          </a:p>
        </p:txBody>
      </p:sp>
      <p:pic>
        <p:nvPicPr>
          <p:cNvPr id="4" name="Content Placeholder 3" descr="Drano Max Gel Clog Remover, 32 oz, Pack of 3">
            <a:extLst>
              <a:ext uri="{FF2B5EF4-FFF2-40B4-BE49-F238E27FC236}">
                <a16:creationId xmlns:a16="http://schemas.microsoft.com/office/drawing/2014/main" id="{AB711C34-AE2F-71AF-1E1F-FB3860670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4618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446</Words>
  <Application>Microsoft Office PowerPoint</Application>
  <PresentationFormat>Widescreen</PresentationFormat>
  <Paragraphs>100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Aptos</vt:lpstr>
      <vt:lpstr>Aptos Display</vt:lpstr>
      <vt:lpstr>Arial</vt:lpstr>
      <vt:lpstr>office theme</vt:lpstr>
      <vt:lpstr>A&amp;W Root Beer Soda Pop Bottle</vt:lpstr>
      <vt:lpstr>Coca-Cola Soda Diet Pop Bottle </vt:lpstr>
      <vt:lpstr>Coca-Cola Soda Original Pop Bottle</vt:lpstr>
      <vt:lpstr>Coca-Cola Soda Zero Pop Bottle </vt:lpstr>
      <vt:lpstr>Dr Pepper Soda Pop Bottle</vt:lpstr>
      <vt:lpstr>Fanta Orange Fruit Soda Pop Bottle</vt:lpstr>
      <vt:lpstr>POWERADE Mountain Berry Blast</vt:lpstr>
      <vt:lpstr>Powerade Zero Purple Grape </vt:lpstr>
      <vt:lpstr>Samuel Adams Boston Lager Craft Beer</vt:lpstr>
      <vt:lpstr>Sprite Lemon Lime Soda Pop Bottle</vt:lpstr>
      <vt:lpstr>Fanta Strawberry Soda Bottle</vt:lpstr>
      <vt:lpstr>Coca-Cola Cherry Soda Pop Bottle</vt:lpstr>
      <vt:lpstr>Tropicana Cranberry Juice</vt:lpstr>
      <vt:lpstr>Monster Energy Mega Can</vt:lpstr>
      <vt:lpstr>Barq's Root Beer Soda Bottle</vt:lpstr>
      <vt:lpstr>Fairlife Reduced Fat Milk</vt:lpstr>
      <vt:lpstr>Vita Coco The Original Coconut Water</vt:lpstr>
      <vt:lpstr>Chobani Pumpkin Spice Oat Coffee Creamer</vt:lpstr>
      <vt:lpstr>Dunkin' Original Iced Coffee</vt:lpstr>
      <vt:lpstr>Pure Life Purified Water</vt:lpstr>
      <vt:lpstr>Comet No Scent Soft Cleaner with Bleach</vt:lpstr>
      <vt:lpstr>Head and Shoulders Shampoo and Conditioner</vt:lpstr>
      <vt:lpstr>Dove Deep Body Wash</vt:lpstr>
      <vt:lpstr>Seventh Generation Toilet Bowl Cleaner</vt:lpstr>
      <vt:lpstr>Lysol Power Toilet Bowl Cleaner Gel</vt:lpstr>
      <vt:lpstr>Woolite Extra Delicates Laundry Detergent</vt:lpstr>
      <vt:lpstr>Raw Sugar Men's Body Wash</vt:lpstr>
      <vt:lpstr>Ty-D-Bol Rust Stain Remover</vt:lpstr>
      <vt:lpstr>Palmer's Cocoa Butter Formula Massage Lotion</vt:lpstr>
      <vt:lpstr>Body Moisturizer by CETAPHIL</vt:lpstr>
      <vt:lpstr>HI-CHEW Berry Mix Peg Bag</vt:lpstr>
      <vt:lpstr>HI-CHEW Superfruit Mix Peg Bag</vt:lpstr>
      <vt:lpstr>Popin Cookin Tanoshii Hamburger DIY Candy</vt:lpstr>
      <vt:lpstr>Popin Cookin Tanoshii Donuts DIY Candy</vt:lpstr>
      <vt:lpstr>Pocky Strawberry Cream Sticks</vt:lpstr>
      <vt:lpstr>Pocky Banana Cream Sticks</vt:lpstr>
      <vt:lpstr>Pocky Chocolate Cream Sticks</vt:lpstr>
      <vt:lpstr>Pocky Crunchy Strawberry Cream Sticks</vt:lpstr>
      <vt:lpstr>Pocky Cookies and Cream Sticks </vt:lpstr>
      <vt:lpstr>Pocky Almond Crush Chocolate Cream Sticks</vt:lpstr>
      <vt:lpstr>CALPICO Melon Drink</vt:lpstr>
      <vt:lpstr>CALPICO Mango Drink</vt:lpstr>
      <vt:lpstr>CALPICO Strawberry Drink </vt:lpstr>
      <vt:lpstr>Meiji Choco Macadamia</vt:lpstr>
      <vt:lpstr>Meiji Choco Almond</vt:lpstr>
      <vt:lpstr>Horizon Organic Whole Milk</vt:lpstr>
      <vt:lpstr>Pillsbury Chocolate Fudge</vt:lpstr>
      <vt:lpstr>Vita Coco Coconut Milk</vt:lpstr>
      <vt:lpstr>Tazo Green Tea Matcha Latte Concentrate</vt:lpstr>
      <vt:lpstr>Golden Curry Japanese curry Mix</vt:lpstr>
      <vt:lpstr>Equate Baby Powder</vt:lpstr>
      <vt:lpstr>Native Body Wash</vt:lpstr>
      <vt:lpstr>Arm &amp; Hammer Baking Soda</vt:lpstr>
      <vt:lpstr>Kodiak Cakes Power Cakes Flapjack Quick Mix</vt:lpstr>
      <vt:lpstr>Bosco Chocolate Syrup</vt:lpstr>
      <vt:lpstr>Hairitage Body Lotion</vt:lpstr>
      <vt:lpstr>Lipton Kosher Soup Recipe Vegetable</vt:lpstr>
      <vt:lpstr>Ritz Original Crackers</vt:lpstr>
      <vt:lpstr>Quaker Instant Oatmeal</vt:lpstr>
      <vt:lpstr>Nesquik Chocolate Powder</vt:lpstr>
      <vt:lpstr>Sweet Baby Ray's Original Barbecue Sauce</vt:lpstr>
      <vt:lpstr>Hain Pure Foods Sea Salt</vt:lpstr>
      <vt:lpstr>Lay's Stax Potato Crisps</vt:lpstr>
      <vt:lpstr>Soothing Body Wash</vt:lpstr>
      <vt:lpstr>Bacon Grease</vt:lpstr>
      <vt:lpstr>Snuggle Fabric Softener Sheets</vt:lpstr>
      <vt:lpstr>Nesquik Strawberry Syrup</vt:lpstr>
      <vt:lpstr>Crest Scope Liquid Gel Toothpaste</vt:lpstr>
      <vt:lpstr>Native Deodorant</vt:lpstr>
      <vt:lpstr>Shout Advanced Action Gel</vt:lpstr>
      <vt:lpstr>Coco Real Cream of Coconut</vt:lpstr>
      <vt:lpstr>Butter Original Spray</vt:lpstr>
      <vt:lpstr>Mosquito Repellent Spritz</vt:lpstr>
      <vt:lpstr>Heinz Mayomust Sauce</vt:lpstr>
      <vt:lpstr>Method Men Gel Liquid Body Wash</vt:lpstr>
      <vt:lpstr>Instant Cappuccino Mix</vt:lpstr>
      <vt:lpstr>Osem Natural Soup Mix</vt:lpstr>
      <vt:lpstr>Super Coffee Vanilla Creamer</vt:lpstr>
      <vt:lpstr>Reynolds Cut-Rite Wax Paper</vt:lpstr>
      <vt:lpstr>Great Value Whole Wheat Spaghetti</vt:lpstr>
      <vt:lpstr>Hershey's Cocoa Powder</vt:lpstr>
      <vt:lpstr>Lifeway Organic Whole Milk Peach Kefir</vt:lpstr>
      <vt:lpstr>Body Proud Body Wash Cleanser</vt:lpstr>
      <vt:lpstr>Elmer's School Glue</vt:lpstr>
      <vt:lpstr>Nellie and Joe's Key West Lime Juice</vt:lpstr>
      <vt:lpstr>Ken's Steak House Lite Honey Mustard Salad Dressing</vt:lpstr>
      <vt:lpstr>Great Value Strawberry Syrup</vt:lpstr>
      <vt:lpstr>Log Cabin All Natural Table Syrup</vt:lpstr>
      <vt:lpstr>Hidden Valley Original Ranch</vt:lpstr>
      <vt:lpstr>OFF Deep Woods Dry Mosquito Spray </vt:lpstr>
      <vt:lpstr>Butter Tub</vt:lpstr>
      <vt:lpstr>Organic Coconut Oil and Ghee</vt:lpstr>
      <vt:lpstr>Kids Bubble Bath and Body Wash</vt:lpstr>
      <vt:lpstr>Oats Mixed Berry Oatmeal</vt:lpstr>
      <vt:lpstr>Hairitage Body Scrub</vt:lpstr>
      <vt:lpstr>Honey Hot Barbecue Sauce</vt:lpstr>
      <vt:lpstr>Skin Moisturizer</vt:lpstr>
      <vt:lpstr>ARM and HAMMMER Liquid Laundry</vt:lpstr>
      <vt:lpstr>Drano Max Gel Clog Remover</vt:lpstr>
      <vt:lpstr>Table Tennis Racket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Lu, Yangxiao</cp:lastModifiedBy>
  <cp:revision>434</cp:revision>
  <dcterms:created xsi:type="dcterms:W3CDTF">2024-09-13T21:17:09Z</dcterms:created>
  <dcterms:modified xsi:type="dcterms:W3CDTF">2025-02-24T04:37:12Z</dcterms:modified>
</cp:coreProperties>
</file>